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5" r:id="rId4"/>
    <p:sldId id="266" r:id="rId5"/>
    <p:sldId id="268" r:id="rId6"/>
    <p:sldId id="267" r:id="rId7"/>
    <p:sldId id="269" r:id="rId8"/>
    <p:sldId id="272" r:id="rId9"/>
    <p:sldId id="260" r:id="rId10"/>
    <p:sldId id="261" r:id="rId11"/>
    <p:sldId id="277" r:id="rId12"/>
    <p:sldId id="262" r:id="rId13"/>
    <p:sldId id="278" r:id="rId14"/>
    <p:sldId id="289" r:id="rId15"/>
    <p:sldId id="264" r:id="rId16"/>
    <p:sldId id="293" r:id="rId17"/>
    <p:sldId id="290" r:id="rId18"/>
    <p:sldId id="292" r:id="rId19"/>
    <p:sldId id="279" r:id="rId20"/>
    <p:sldId id="294" r:id="rId21"/>
    <p:sldId id="280" r:id="rId22"/>
    <p:sldId id="291" r:id="rId23"/>
    <p:sldId id="281" r:id="rId24"/>
    <p:sldId id="298" r:id="rId25"/>
    <p:sldId id="282" r:id="rId26"/>
    <p:sldId id="295" r:id="rId27"/>
    <p:sldId id="283" r:id="rId28"/>
    <p:sldId id="284" r:id="rId29"/>
    <p:sldId id="296" r:id="rId30"/>
    <p:sldId id="297" r:id="rId31"/>
    <p:sldId id="28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детей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2021-2022 уч.год</c:v>
                </c:pt>
                <c:pt idx="1">
                  <c:v>2022-2023 уч.год</c:v>
                </c:pt>
                <c:pt idx="2">
                  <c:v>2023-2024 уч.год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587</c:v>
                </c:pt>
                <c:pt idx="1">
                  <c:v>654</c:v>
                </c:pt>
                <c:pt idx="2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1-44B9-A509-6672574293F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715477816"/>
        <c:axId val="715477160"/>
      </c:barChart>
      <c:catAx>
        <c:axId val="71547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5477160"/>
        <c:crosses val="autoZero"/>
        <c:auto val="1"/>
        <c:lblAlgn val="ctr"/>
        <c:lblOffset val="100"/>
        <c:noMultiLvlLbl val="0"/>
      </c:catAx>
      <c:valAx>
        <c:axId val="7154771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1547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Категории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1FB-4744-991B-F7F66E90329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1FB-4744-991B-F7F66E9032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1FB-4744-991B-F7F66E9032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1FB-4744-991B-F7F66E90329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1FB-4744-991B-F7F66E90329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1FB-4744-991B-F7F66E90329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Высшая категоря 1</c:v>
                </c:pt>
                <c:pt idx="1">
                  <c:v>Первая категория 1</c:v>
                </c:pt>
                <c:pt idx="2">
                  <c:v>Исследователь 3</c:v>
                </c:pt>
                <c:pt idx="3">
                  <c:v>Эксперт 4</c:v>
                </c:pt>
                <c:pt idx="4">
                  <c:v>Модератор 5</c:v>
                </c:pt>
                <c:pt idx="5">
                  <c:v>Педагог 8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9F-4C35-B9EC-02BB1F717D0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k-KZ" dirty="0"/>
              <a:t>Количество</a:t>
            </a:r>
            <a:r>
              <a:rPr lang="kk-KZ" baseline="0" dirty="0"/>
              <a:t> детей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4.0421649713341834E-2"/>
          <c:y val="0.11963245973563649"/>
          <c:w val="0.94942975641799532"/>
          <c:h val="0.487965928050815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Художественно – эстетическое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178</c:v>
                </c:pt>
                <c:pt idx="1">
                  <c:v>169</c:v>
                </c:pt>
                <c:pt idx="2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33-4F16-9D92-55AD2CD0775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Декоративно– прикладное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134</c:v>
                </c:pt>
                <c:pt idx="1">
                  <c:v>135</c:v>
                </c:pt>
                <c:pt idx="2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33-4F16-9D92-55AD2CD0775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Туристское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21</c:v>
                </c:pt>
                <c:pt idx="1">
                  <c:v>27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33-4F16-9D92-55AD2CD0775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Социально-педагогическое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20</c:v>
                </c:pt>
                <c:pt idx="1">
                  <c:v>23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33-4F16-9D92-55AD2CD0775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Языковое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32</c:v>
                </c:pt>
                <c:pt idx="1">
                  <c:v>76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033-4F16-9D92-55AD2CD0775D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Экологическое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87</c:v>
                </c:pt>
                <c:pt idx="1">
                  <c:v>116</c:v>
                </c:pt>
                <c:pt idx="2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33-4F16-9D92-55AD2CD0775D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Техническое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Лист1!$H$2:$H$4</c:f>
              <c:numCache>
                <c:formatCode>General</c:formatCode>
                <c:ptCount val="3"/>
                <c:pt idx="0">
                  <c:v>100</c:v>
                </c:pt>
                <c:pt idx="1">
                  <c:v>76</c:v>
                </c:pt>
                <c:pt idx="2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033-4F16-9D92-55AD2CD0775D}"/>
            </c:ext>
          </c:extLst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Спортивное 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2021-2022 г.г.</c:v>
                </c:pt>
                <c:pt idx="1">
                  <c:v>2022-2023 г.г.</c:v>
                </c:pt>
                <c:pt idx="2">
                  <c:v>2023-2024 г.г.</c:v>
                </c:pt>
              </c:strCache>
            </c:strRef>
          </c:cat>
          <c:val>
            <c:numRef>
              <c:f>Лист1!$I$2:$I$4</c:f>
              <c:numCache>
                <c:formatCode>General</c:formatCode>
                <c:ptCount val="3"/>
                <c:pt idx="0">
                  <c:v>15</c:v>
                </c:pt>
                <c:pt idx="1">
                  <c:v>28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033-4F16-9D92-55AD2CD077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5455640"/>
        <c:axId val="715455968"/>
      </c:barChart>
      <c:catAx>
        <c:axId val="71545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5455968"/>
        <c:crosses val="autoZero"/>
        <c:auto val="1"/>
        <c:lblAlgn val="ctr"/>
        <c:lblOffset val="100"/>
        <c:noMultiLvlLbl val="0"/>
      </c:catAx>
      <c:valAx>
        <c:axId val="71545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1545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859118165230595"/>
          <c:y val="0.70433070866141734"/>
          <c:w val="0.37841264634886473"/>
          <c:h val="0.295669291338582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54F11B-BDAD-48B6-91D1-42A474F2E623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AD7077D-769A-42D1-9D18-003B8A54AA9B}">
      <dgm:prSet phldrT="[Текст]" custT="1"/>
      <dgm:spPr/>
      <dgm:t>
        <a:bodyPr/>
        <a:lstStyle/>
        <a:p>
          <a:r>
            <a:rPr lang="kk-KZ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ЦДЮТ</a:t>
          </a:r>
          <a:endParaRPr lang="ru-RU" sz="36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DCFFDA-5073-474C-95AA-120B43BF309E}" type="parTrans" cxnId="{3BD01649-5BF3-4FBB-93CE-A51EA17B07C2}">
      <dgm:prSet/>
      <dgm:spPr/>
      <dgm:t>
        <a:bodyPr/>
        <a:lstStyle/>
        <a:p>
          <a:endParaRPr lang="ru-RU"/>
        </a:p>
      </dgm:t>
    </dgm:pt>
    <dgm:pt modelId="{DED2F72D-B761-4EA4-A936-E17BA3F46B1C}" type="sibTrans" cxnId="{3BD01649-5BF3-4FBB-93CE-A51EA17B07C2}">
      <dgm:prSet/>
      <dgm:spPr/>
      <dgm:t>
        <a:bodyPr/>
        <a:lstStyle/>
        <a:p>
          <a:endParaRPr lang="ru-RU"/>
        </a:p>
      </dgm:t>
    </dgm:pt>
    <dgm:pt modelId="{1080CA4E-2995-45E4-823F-785C823BD179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ОШ села </a:t>
          </a:r>
          <a:r>
            <a:rPr lang="ru-RU" sz="1800" b="1" dirty="0" err="1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Акадыр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ACC09D-5189-49E0-BB70-4D172ECA1780}" type="parTrans" cxnId="{A1F3BD50-33E2-48EE-B71C-806D9653043D}">
      <dgm:prSet/>
      <dgm:spPr/>
      <dgm:t>
        <a:bodyPr/>
        <a:lstStyle/>
        <a:p>
          <a:endParaRPr lang="ru-RU"/>
        </a:p>
      </dgm:t>
    </dgm:pt>
    <dgm:pt modelId="{3B4E4921-E38E-40C8-A81E-6406035660DF}" type="sibTrans" cxnId="{A1F3BD50-33E2-48EE-B71C-806D9653043D}">
      <dgm:prSet/>
      <dgm:spPr/>
      <dgm:t>
        <a:bodyPr/>
        <a:lstStyle/>
        <a:p>
          <a:endParaRPr lang="ru-RU"/>
        </a:p>
      </dgm:t>
    </dgm:pt>
    <dgm:pt modelId="{4A2C680F-277B-469F-9AA2-0FF5F126FAD1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ОШ села Айдабул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18D5CB-1D57-49D8-9C33-A543D9109ECD}" type="parTrans" cxnId="{2A786EB2-C7B2-468D-9508-4C4DCB2E8731}">
      <dgm:prSet/>
      <dgm:spPr/>
      <dgm:t>
        <a:bodyPr/>
        <a:lstStyle/>
        <a:p>
          <a:endParaRPr lang="ru-RU"/>
        </a:p>
      </dgm:t>
    </dgm:pt>
    <dgm:pt modelId="{BAEA7A24-D11B-4ADD-9BEA-F6D56549E6A8}" type="sibTrans" cxnId="{2A786EB2-C7B2-468D-9508-4C4DCB2E8731}">
      <dgm:prSet/>
      <dgm:spPr/>
      <dgm:t>
        <a:bodyPr/>
        <a:lstStyle/>
        <a:p>
          <a:endParaRPr lang="ru-RU"/>
        </a:p>
      </dgm:t>
    </dgm:pt>
    <dgm:pt modelId="{12651656-ED54-4EE5-B9A1-70FC49D88E35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ОШ села Садовое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0DEFB7-8EEA-48F9-85D9-616E1BE86323}" type="parTrans" cxnId="{FF822E66-4196-468C-9F3C-1FEC8DB093B1}">
      <dgm:prSet/>
      <dgm:spPr/>
      <dgm:t>
        <a:bodyPr/>
        <a:lstStyle/>
        <a:p>
          <a:endParaRPr lang="ru-RU"/>
        </a:p>
      </dgm:t>
    </dgm:pt>
    <dgm:pt modelId="{194B233E-E090-46FF-B8E7-5673F700411C}" type="sibTrans" cxnId="{FF822E66-4196-468C-9F3C-1FEC8DB093B1}">
      <dgm:prSet/>
      <dgm:spPr/>
      <dgm:t>
        <a:bodyPr/>
        <a:lstStyle/>
        <a:p>
          <a:endParaRPr lang="ru-RU"/>
        </a:p>
      </dgm:t>
    </dgm:pt>
    <dgm:pt modelId="{704E2C14-B9DC-4CD5-8264-E3296EE790CE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 села</a:t>
          </a: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Акколь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481EC3-1DF5-4B2B-8F25-0E34A20EF8C8}" type="parTrans" cxnId="{871614E1-13CA-4F87-B7CA-FFB46230B853}">
      <dgm:prSet/>
      <dgm:spPr/>
      <dgm:t>
        <a:bodyPr/>
        <a:lstStyle/>
        <a:p>
          <a:endParaRPr lang="ru-RU"/>
        </a:p>
      </dgm:t>
    </dgm:pt>
    <dgm:pt modelId="{7B0C1724-1B9F-492B-86B6-03D781CEEF4F}" type="sibTrans" cxnId="{871614E1-13CA-4F87-B7CA-FFB46230B853}">
      <dgm:prSet/>
      <dgm:spPr/>
      <dgm:t>
        <a:bodyPr/>
        <a:lstStyle/>
        <a:p>
          <a:endParaRPr lang="ru-RU"/>
        </a:p>
      </dgm:t>
    </dgm:pt>
    <dgm:pt modelId="{EBED0466-6D39-4911-B92A-87878802BA2E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 села </a:t>
          </a:r>
          <a:r>
            <a:rPr lang="ru-RU" sz="1800" b="1" dirty="0" err="1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Ша</a:t>
          </a:r>
          <a:r>
            <a:rPr lang="kk-KZ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ғалалы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62DA75-96F9-4127-9345-D05206852B9B}" type="parTrans" cxnId="{7E6393E6-0998-4DDD-A92F-4A3A83856B87}">
      <dgm:prSet/>
      <dgm:spPr/>
      <dgm:t>
        <a:bodyPr/>
        <a:lstStyle/>
        <a:p>
          <a:endParaRPr lang="ru-RU"/>
        </a:p>
      </dgm:t>
    </dgm:pt>
    <dgm:pt modelId="{11BB4D9C-7966-4738-ACF4-0B561F0E1CAA}" type="sibTrans" cxnId="{7E6393E6-0998-4DDD-A92F-4A3A83856B87}">
      <dgm:prSet/>
      <dgm:spPr/>
      <dgm:t>
        <a:bodyPr/>
        <a:lstStyle/>
        <a:p>
          <a:endParaRPr lang="ru-RU"/>
        </a:p>
      </dgm:t>
    </dgm:pt>
    <dgm:pt modelId="{FED2EC79-9A71-47B2-A6F5-B990481370FB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ru-RU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</a:t>
          </a:r>
          <a:r>
            <a:rPr lang="kk-KZ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 села Еленовка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159DBB-49B1-4A0E-BEA4-487205ACA75C}" type="parTrans" cxnId="{2C033FAA-EE66-4ABC-968D-F25CF060A233}">
      <dgm:prSet/>
      <dgm:spPr/>
      <dgm:t>
        <a:bodyPr/>
        <a:lstStyle/>
        <a:p>
          <a:endParaRPr lang="ru-RU"/>
        </a:p>
      </dgm:t>
    </dgm:pt>
    <dgm:pt modelId="{3306E5EA-1264-40AB-987F-69F1643B5381}" type="sibTrans" cxnId="{2C033FAA-EE66-4ABC-968D-F25CF060A233}">
      <dgm:prSet/>
      <dgm:spPr/>
      <dgm:t>
        <a:bodyPr/>
        <a:lstStyle/>
        <a:p>
          <a:endParaRPr lang="ru-RU"/>
        </a:p>
      </dgm:t>
    </dgm:pt>
    <dgm:pt modelId="{E0CF6040-4F4A-4962-8214-D3ECE4915249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kk-KZ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Зерендинская школа-гимназия им. М.Габдуллина 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12A45-07F9-4E01-BF6A-2B37C3927BC2}" type="parTrans" cxnId="{4E900A5A-B684-40CA-A401-F782EBB7A402}">
      <dgm:prSet/>
      <dgm:spPr/>
      <dgm:t>
        <a:bodyPr/>
        <a:lstStyle/>
        <a:p>
          <a:endParaRPr lang="ru-RU"/>
        </a:p>
      </dgm:t>
    </dgm:pt>
    <dgm:pt modelId="{A6C25892-CCDE-4B9B-9FF0-515C03BC02A5}" type="sibTrans" cxnId="{4E900A5A-B684-40CA-A401-F782EBB7A402}">
      <dgm:prSet/>
      <dgm:spPr/>
      <dgm:t>
        <a:bodyPr/>
        <a:lstStyle/>
        <a:p>
          <a:endParaRPr lang="ru-RU"/>
        </a:p>
      </dgm:t>
    </dgm:pt>
    <dgm:pt modelId="{691EC0E0-A966-4D33-9C85-941EDE82E6BA}" type="asst">
      <dgm:prSet phldrT="[Текст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kk-KZ" sz="1800" b="1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 села Троицкое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AB9541-7EE8-489B-A4D3-9882B197376A}" type="parTrans" cxnId="{85C8BA92-8EC2-442B-9067-62D514ECF671}">
      <dgm:prSet/>
      <dgm:spPr/>
      <dgm:t>
        <a:bodyPr/>
        <a:lstStyle/>
        <a:p>
          <a:endParaRPr lang="ru-RU"/>
        </a:p>
      </dgm:t>
    </dgm:pt>
    <dgm:pt modelId="{1B4A3F1E-28A0-4C2D-BAEC-3CFDF48161AC}" type="sibTrans" cxnId="{85C8BA92-8EC2-442B-9067-62D514ECF671}">
      <dgm:prSet/>
      <dgm:spPr/>
      <dgm:t>
        <a:bodyPr/>
        <a:lstStyle/>
        <a:p>
          <a:endParaRPr lang="ru-RU"/>
        </a:p>
      </dgm:t>
    </dgm:pt>
    <dgm:pt modelId="{B5B2B71F-56CC-4126-AFEA-2E3B4CD5D650}" type="asst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ОШ № 2 села Зеренда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E3D2A8-48D5-4CBB-A284-6049034934C4}" type="parTrans" cxnId="{D7FF5765-9147-415D-8F9A-213B83F44A97}">
      <dgm:prSet/>
      <dgm:spPr/>
      <dgm:t>
        <a:bodyPr/>
        <a:lstStyle/>
        <a:p>
          <a:endParaRPr lang="ru-RU"/>
        </a:p>
      </dgm:t>
    </dgm:pt>
    <dgm:pt modelId="{1A1394FD-8B61-41EE-BA2F-755BE543831E}" type="sibTrans" cxnId="{D7FF5765-9147-415D-8F9A-213B83F44A97}">
      <dgm:prSet/>
      <dgm:spPr/>
      <dgm:t>
        <a:bodyPr/>
        <a:lstStyle/>
        <a:p>
          <a:endParaRPr lang="ru-RU"/>
        </a:p>
      </dgm:t>
    </dgm:pt>
    <dgm:pt modelId="{A0087AC3-385F-45A7-8C68-8560D5337EE7}" type="asst">
      <dgm:prSet phldrT="[Текст]" custT="1"/>
      <dgm:spPr/>
      <dgm:t>
        <a:bodyPr/>
        <a:lstStyle/>
        <a:p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ОШ № 1 села Зеренда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BB9E5D-ED0C-4041-B873-19EEE37485C6}" type="parTrans" cxnId="{00D51137-4325-4EAA-A375-CD6CAEE4BE5F}">
      <dgm:prSet/>
      <dgm:spPr/>
      <dgm:t>
        <a:bodyPr/>
        <a:lstStyle/>
        <a:p>
          <a:endParaRPr lang="ru-RU"/>
        </a:p>
      </dgm:t>
    </dgm:pt>
    <dgm:pt modelId="{6E0DE9E6-6EDB-46BD-8A29-344C4B72974F}" type="sibTrans" cxnId="{00D51137-4325-4EAA-A375-CD6CAEE4BE5F}">
      <dgm:prSet/>
      <dgm:spPr/>
      <dgm:t>
        <a:bodyPr/>
        <a:lstStyle/>
        <a:p>
          <a:endParaRPr lang="ru-RU"/>
        </a:p>
      </dgm:t>
    </dgm:pt>
    <dgm:pt modelId="{B5B9D38C-9046-4D10-B0F1-9408D28F876D}" type="asst">
      <dgm:prSet phldrT="[Текст]" custT="1"/>
      <dgm:spPr/>
      <dgm:t>
        <a:bodyPr/>
        <a:lstStyle/>
        <a:p>
          <a:r>
            <a:rPr lang="kk-KZ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Садик «Балауса» </a:t>
          </a: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села Зеренда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ECD4E0-FB47-4936-A45D-653EC5CBDA45}" type="parTrans" cxnId="{2254EC58-9A23-4E09-AB0B-DBF5BAB69D7E}">
      <dgm:prSet/>
      <dgm:spPr/>
      <dgm:t>
        <a:bodyPr/>
        <a:lstStyle/>
        <a:p>
          <a:endParaRPr lang="ru-RU"/>
        </a:p>
      </dgm:t>
    </dgm:pt>
    <dgm:pt modelId="{9185599F-3A24-4171-A4EC-94259FCCAF94}" type="sibTrans" cxnId="{2254EC58-9A23-4E09-AB0B-DBF5BAB69D7E}">
      <dgm:prSet/>
      <dgm:spPr/>
      <dgm:t>
        <a:bodyPr/>
        <a:lstStyle/>
        <a:p>
          <a:endParaRPr lang="ru-RU"/>
        </a:p>
      </dgm:t>
    </dgm:pt>
    <dgm:pt modelId="{9F476E41-E52B-4EF2-808D-73434FB5F9E8}" type="asst">
      <dgm:prSet phldrT="[Текст]" custT="1"/>
      <dgm:spPr/>
      <dgm:t>
        <a:bodyPr/>
        <a:lstStyle/>
        <a:p>
          <a:r>
            <a:rPr lang="kk-KZ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Садик «Арайлым» </a:t>
          </a:r>
          <a:r>
            <a:rPr lang="ru-RU" sz="1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села Зеренда</a:t>
          </a:r>
          <a:endParaRPr lang="ru-RU" sz="1800" b="1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8B0C63-0B98-48E1-8B2D-99308CF481BE}" type="parTrans" cxnId="{0A6526C9-55B2-4263-AB24-BE5349D02D0F}">
      <dgm:prSet/>
      <dgm:spPr/>
      <dgm:t>
        <a:bodyPr/>
        <a:lstStyle/>
        <a:p>
          <a:endParaRPr lang="ru-RU"/>
        </a:p>
      </dgm:t>
    </dgm:pt>
    <dgm:pt modelId="{33423A60-FFAB-45EC-A228-47FBEA3604F8}" type="sibTrans" cxnId="{0A6526C9-55B2-4263-AB24-BE5349D02D0F}">
      <dgm:prSet/>
      <dgm:spPr/>
      <dgm:t>
        <a:bodyPr/>
        <a:lstStyle/>
        <a:p>
          <a:endParaRPr lang="ru-RU"/>
        </a:p>
      </dgm:t>
    </dgm:pt>
    <dgm:pt modelId="{CFD765CE-15FB-40E0-82B6-E0990F1904B6}" type="pres">
      <dgm:prSet presAssocID="{F154F11B-BDAD-48B6-91D1-42A474F2E62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41565521-B082-452A-87C8-661CF0C6C2E9}" type="pres">
      <dgm:prSet presAssocID="{7AD7077D-769A-42D1-9D18-003B8A54AA9B}" presName="hierRoot1" presStyleCnt="0">
        <dgm:presLayoutVars>
          <dgm:hierBranch val="init"/>
        </dgm:presLayoutVars>
      </dgm:prSet>
      <dgm:spPr/>
    </dgm:pt>
    <dgm:pt modelId="{0CADA71A-5E59-4DB6-AEF7-DE42C3F441F9}" type="pres">
      <dgm:prSet presAssocID="{7AD7077D-769A-42D1-9D18-003B8A54AA9B}" presName="rootComposite1" presStyleCnt="0"/>
      <dgm:spPr/>
    </dgm:pt>
    <dgm:pt modelId="{608B14EE-C936-43B0-A31C-87E653CBFAAB}" type="pres">
      <dgm:prSet presAssocID="{7AD7077D-769A-42D1-9D18-003B8A54AA9B}" presName="rootText1" presStyleLbl="node0" presStyleIdx="0" presStyleCnt="1" custScaleX="163241">
        <dgm:presLayoutVars>
          <dgm:chPref val="3"/>
        </dgm:presLayoutVars>
      </dgm:prSet>
      <dgm:spPr/>
    </dgm:pt>
    <dgm:pt modelId="{9770F465-BF34-45DE-A98F-1C01F142E6CD}" type="pres">
      <dgm:prSet presAssocID="{7AD7077D-769A-42D1-9D18-003B8A54AA9B}" presName="rootConnector1" presStyleLbl="node1" presStyleIdx="0" presStyleCnt="0"/>
      <dgm:spPr/>
    </dgm:pt>
    <dgm:pt modelId="{43087865-1586-4E85-AC7B-151239B44902}" type="pres">
      <dgm:prSet presAssocID="{7AD7077D-769A-42D1-9D18-003B8A54AA9B}" presName="hierChild2" presStyleCnt="0"/>
      <dgm:spPr/>
    </dgm:pt>
    <dgm:pt modelId="{74384ED1-8C2C-4FAF-AA2F-579847F83754}" type="pres">
      <dgm:prSet presAssocID="{7AD7077D-769A-42D1-9D18-003B8A54AA9B}" presName="hierChild3" presStyleCnt="0"/>
      <dgm:spPr/>
    </dgm:pt>
    <dgm:pt modelId="{D4E16007-1C45-4772-9FFD-A4705DCDA0F8}" type="pres">
      <dgm:prSet presAssocID="{48ACC09D-5189-49E0-BB70-4D172ECA1780}" presName="Name111" presStyleLbl="parChTrans1D2" presStyleIdx="0" presStyleCnt="12"/>
      <dgm:spPr/>
    </dgm:pt>
    <dgm:pt modelId="{BB90AD1D-CFB3-48FF-8DF9-1F6955A5EE52}" type="pres">
      <dgm:prSet presAssocID="{1080CA4E-2995-45E4-823F-785C823BD179}" presName="hierRoot3" presStyleCnt="0">
        <dgm:presLayoutVars>
          <dgm:hierBranch val="init"/>
        </dgm:presLayoutVars>
      </dgm:prSet>
      <dgm:spPr/>
    </dgm:pt>
    <dgm:pt modelId="{D758A3A5-321F-4AB5-8C31-46923AA6CCCF}" type="pres">
      <dgm:prSet presAssocID="{1080CA4E-2995-45E4-823F-785C823BD179}" presName="rootComposite3" presStyleCnt="0"/>
      <dgm:spPr/>
    </dgm:pt>
    <dgm:pt modelId="{7917B342-103E-4125-8349-7B83BEB72EB4}" type="pres">
      <dgm:prSet presAssocID="{1080CA4E-2995-45E4-823F-785C823BD179}" presName="rootText3" presStyleLbl="asst1" presStyleIdx="0" presStyleCnt="12" custScaleX="173118" custScaleY="68105" custLinFactX="2767" custLinFactNeighborX="100000" custLinFactNeighborY="-55422">
        <dgm:presLayoutVars>
          <dgm:chPref val="3"/>
        </dgm:presLayoutVars>
      </dgm:prSet>
      <dgm:spPr/>
    </dgm:pt>
    <dgm:pt modelId="{FBBBE24E-3613-420E-B930-C9919CD0048A}" type="pres">
      <dgm:prSet presAssocID="{1080CA4E-2995-45E4-823F-785C823BD179}" presName="rootConnector3" presStyleLbl="asst1" presStyleIdx="0" presStyleCnt="12"/>
      <dgm:spPr/>
    </dgm:pt>
    <dgm:pt modelId="{B5D7EEEA-AB81-45BA-AAAC-A4795A651EB0}" type="pres">
      <dgm:prSet presAssocID="{1080CA4E-2995-45E4-823F-785C823BD179}" presName="hierChild6" presStyleCnt="0"/>
      <dgm:spPr/>
    </dgm:pt>
    <dgm:pt modelId="{507D0281-9E6A-405F-9FF0-973EF32A98B8}" type="pres">
      <dgm:prSet presAssocID="{1080CA4E-2995-45E4-823F-785C823BD179}" presName="hierChild7" presStyleCnt="0"/>
      <dgm:spPr/>
    </dgm:pt>
    <dgm:pt modelId="{0BE9B2B3-F02E-4D11-8324-67FB3C1B3AD9}" type="pres">
      <dgm:prSet presAssocID="{670DEFB7-8EEA-48F9-85D9-616E1BE86323}" presName="Name111" presStyleLbl="parChTrans1D2" presStyleIdx="1" presStyleCnt="12"/>
      <dgm:spPr/>
    </dgm:pt>
    <dgm:pt modelId="{4CA158A7-0210-493A-B324-C5FA4A2C9D93}" type="pres">
      <dgm:prSet presAssocID="{12651656-ED54-4EE5-B9A1-70FC49D88E35}" presName="hierRoot3" presStyleCnt="0">
        <dgm:presLayoutVars>
          <dgm:hierBranch val="init"/>
        </dgm:presLayoutVars>
      </dgm:prSet>
      <dgm:spPr/>
    </dgm:pt>
    <dgm:pt modelId="{FC5C49F1-5FC1-418B-B537-450F6A1BD4AE}" type="pres">
      <dgm:prSet presAssocID="{12651656-ED54-4EE5-B9A1-70FC49D88E35}" presName="rootComposite3" presStyleCnt="0"/>
      <dgm:spPr/>
    </dgm:pt>
    <dgm:pt modelId="{B46B5681-DC8B-4760-98D4-7C279C38AFF9}" type="pres">
      <dgm:prSet presAssocID="{12651656-ED54-4EE5-B9A1-70FC49D88E35}" presName="rootText3" presStyleLbl="asst1" presStyleIdx="1" presStyleCnt="12" custScaleX="176065" custScaleY="65674" custLinFactNeighborX="25555" custLinFactNeighborY="-52216">
        <dgm:presLayoutVars>
          <dgm:chPref val="3"/>
        </dgm:presLayoutVars>
      </dgm:prSet>
      <dgm:spPr/>
    </dgm:pt>
    <dgm:pt modelId="{BB18ABD7-1857-43E1-A348-071B97BD4200}" type="pres">
      <dgm:prSet presAssocID="{12651656-ED54-4EE5-B9A1-70FC49D88E35}" presName="rootConnector3" presStyleLbl="asst1" presStyleIdx="1" presStyleCnt="12"/>
      <dgm:spPr/>
    </dgm:pt>
    <dgm:pt modelId="{F768292F-689C-4C02-8B5F-5FBEE577E0B7}" type="pres">
      <dgm:prSet presAssocID="{12651656-ED54-4EE5-B9A1-70FC49D88E35}" presName="hierChild6" presStyleCnt="0"/>
      <dgm:spPr/>
    </dgm:pt>
    <dgm:pt modelId="{B2106CF1-3820-46D9-B1A8-3B54B148F398}" type="pres">
      <dgm:prSet presAssocID="{12651656-ED54-4EE5-B9A1-70FC49D88E35}" presName="hierChild7" presStyleCnt="0"/>
      <dgm:spPr/>
    </dgm:pt>
    <dgm:pt modelId="{68413AF3-6D96-4CC5-8099-E0B32ADF9D3F}" type="pres">
      <dgm:prSet presAssocID="{BF481EC3-1DF5-4B2B-8F25-0E34A20EF8C8}" presName="Name111" presStyleLbl="parChTrans1D2" presStyleIdx="2" presStyleCnt="12"/>
      <dgm:spPr/>
    </dgm:pt>
    <dgm:pt modelId="{74A96249-B028-4549-9B0E-B53FA6E9E87A}" type="pres">
      <dgm:prSet presAssocID="{704E2C14-B9DC-4CD5-8264-E3296EE790CE}" presName="hierRoot3" presStyleCnt="0">
        <dgm:presLayoutVars>
          <dgm:hierBranch val="init"/>
        </dgm:presLayoutVars>
      </dgm:prSet>
      <dgm:spPr/>
    </dgm:pt>
    <dgm:pt modelId="{B264435F-6D05-4A01-8C57-4D598883E5D0}" type="pres">
      <dgm:prSet presAssocID="{704E2C14-B9DC-4CD5-8264-E3296EE790CE}" presName="rootComposite3" presStyleCnt="0"/>
      <dgm:spPr/>
    </dgm:pt>
    <dgm:pt modelId="{065EBDEC-1AA2-4110-86CF-2A1031FC6052}" type="pres">
      <dgm:prSet presAssocID="{704E2C14-B9DC-4CD5-8264-E3296EE790CE}" presName="rootText3" presStyleLbl="asst1" presStyleIdx="2" presStyleCnt="12" custScaleX="173118" custScaleY="65814" custLinFactY="-7768" custLinFactNeighborX="90006" custLinFactNeighborY="-100000">
        <dgm:presLayoutVars>
          <dgm:chPref val="3"/>
        </dgm:presLayoutVars>
      </dgm:prSet>
      <dgm:spPr/>
    </dgm:pt>
    <dgm:pt modelId="{DEC798F4-30DF-414E-AF5F-20BBFFB70920}" type="pres">
      <dgm:prSet presAssocID="{704E2C14-B9DC-4CD5-8264-E3296EE790CE}" presName="rootConnector3" presStyleLbl="asst1" presStyleIdx="2" presStyleCnt="12"/>
      <dgm:spPr/>
    </dgm:pt>
    <dgm:pt modelId="{9D8C9D64-4FAB-41CD-B54C-5FF9FBE53B12}" type="pres">
      <dgm:prSet presAssocID="{704E2C14-B9DC-4CD5-8264-E3296EE790CE}" presName="hierChild6" presStyleCnt="0"/>
      <dgm:spPr/>
    </dgm:pt>
    <dgm:pt modelId="{7273E2F1-AE85-4B0D-9F30-D0D2086365D8}" type="pres">
      <dgm:prSet presAssocID="{704E2C14-B9DC-4CD5-8264-E3296EE790CE}" presName="hierChild7" presStyleCnt="0"/>
      <dgm:spPr/>
    </dgm:pt>
    <dgm:pt modelId="{221FCA9E-0231-45E3-A933-CF284923DEFA}" type="pres">
      <dgm:prSet presAssocID="{23159DBB-49B1-4A0E-BEA4-487205ACA75C}" presName="Name111" presStyleLbl="parChTrans1D2" presStyleIdx="3" presStyleCnt="12"/>
      <dgm:spPr/>
    </dgm:pt>
    <dgm:pt modelId="{A066A147-4047-431F-9C1B-7D96145CB4AF}" type="pres">
      <dgm:prSet presAssocID="{FED2EC79-9A71-47B2-A6F5-B990481370FB}" presName="hierRoot3" presStyleCnt="0">
        <dgm:presLayoutVars>
          <dgm:hierBranch val="init"/>
        </dgm:presLayoutVars>
      </dgm:prSet>
      <dgm:spPr/>
    </dgm:pt>
    <dgm:pt modelId="{0E402F54-1173-48CC-8E33-DD173B4D0D8A}" type="pres">
      <dgm:prSet presAssocID="{FED2EC79-9A71-47B2-A6F5-B990481370FB}" presName="rootComposite3" presStyleCnt="0"/>
      <dgm:spPr/>
    </dgm:pt>
    <dgm:pt modelId="{0D572C88-A610-4959-8AC2-1303D7B3F0D7}" type="pres">
      <dgm:prSet presAssocID="{FED2EC79-9A71-47B2-A6F5-B990481370FB}" presName="rootText3" presStyleLbl="asst1" presStyleIdx="3" presStyleCnt="12" custScaleX="199173" custScaleY="59857" custLinFactY="-9342" custLinFactNeighborX="35379" custLinFactNeighborY="-100000">
        <dgm:presLayoutVars>
          <dgm:chPref val="3"/>
        </dgm:presLayoutVars>
      </dgm:prSet>
      <dgm:spPr/>
    </dgm:pt>
    <dgm:pt modelId="{D37C8B2C-03B8-4CDD-94D3-CFB37201B21E}" type="pres">
      <dgm:prSet presAssocID="{FED2EC79-9A71-47B2-A6F5-B990481370FB}" presName="rootConnector3" presStyleLbl="asst1" presStyleIdx="3" presStyleCnt="12"/>
      <dgm:spPr/>
    </dgm:pt>
    <dgm:pt modelId="{2258A91F-15A8-464F-B83F-4BE5A47E5C95}" type="pres">
      <dgm:prSet presAssocID="{FED2EC79-9A71-47B2-A6F5-B990481370FB}" presName="hierChild6" presStyleCnt="0"/>
      <dgm:spPr/>
    </dgm:pt>
    <dgm:pt modelId="{E4561F15-31A1-4055-9713-E59693A14A86}" type="pres">
      <dgm:prSet presAssocID="{FED2EC79-9A71-47B2-A6F5-B990481370FB}" presName="hierChild7" presStyleCnt="0"/>
      <dgm:spPr/>
    </dgm:pt>
    <dgm:pt modelId="{7E4CFCF5-13A1-4F0D-BBB6-6AC2253A1A32}" type="pres">
      <dgm:prSet presAssocID="{2D62DA75-96F9-4127-9345-D05206852B9B}" presName="Name111" presStyleLbl="parChTrans1D2" presStyleIdx="4" presStyleCnt="12"/>
      <dgm:spPr/>
    </dgm:pt>
    <dgm:pt modelId="{47FBC384-F8A9-404D-BB0E-43578A870CD7}" type="pres">
      <dgm:prSet presAssocID="{EBED0466-6D39-4911-B92A-87878802BA2E}" presName="hierRoot3" presStyleCnt="0">
        <dgm:presLayoutVars>
          <dgm:hierBranch val="init"/>
        </dgm:presLayoutVars>
      </dgm:prSet>
      <dgm:spPr/>
    </dgm:pt>
    <dgm:pt modelId="{43928204-552B-48D8-A9D2-0631B6A6BEFF}" type="pres">
      <dgm:prSet presAssocID="{EBED0466-6D39-4911-B92A-87878802BA2E}" presName="rootComposite3" presStyleCnt="0"/>
      <dgm:spPr/>
    </dgm:pt>
    <dgm:pt modelId="{FCF56810-5CFB-48B8-AEAB-180CCAC4FE5C}" type="pres">
      <dgm:prSet presAssocID="{EBED0466-6D39-4911-B92A-87878802BA2E}" presName="rootText3" presStyleLbl="asst1" presStyleIdx="4" presStyleCnt="12" custScaleX="179266" custScaleY="86914" custLinFactY="-46284" custLinFactNeighborX="63881" custLinFactNeighborY="-100000">
        <dgm:presLayoutVars>
          <dgm:chPref val="3"/>
        </dgm:presLayoutVars>
      </dgm:prSet>
      <dgm:spPr/>
    </dgm:pt>
    <dgm:pt modelId="{ECE7371A-38A3-4628-93C3-9C0B99B5D2B5}" type="pres">
      <dgm:prSet presAssocID="{EBED0466-6D39-4911-B92A-87878802BA2E}" presName="rootConnector3" presStyleLbl="asst1" presStyleIdx="4" presStyleCnt="12"/>
      <dgm:spPr/>
    </dgm:pt>
    <dgm:pt modelId="{A40EBCC2-F693-473E-A76A-50665B96FEC5}" type="pres">
      <dgm:prSet presAssocID="{EBED0466-6D39-4911-B92A-87878802BA2E}" presName="hierChild6" presStyleCnt="0"/>
      <dgm:spPr/>
    </dgm:pt>
    <dgm:pt modelId="{774135AB-5009-4C3A-AA7A-48235B63DC42}" type="pres">
      <dgm:prSet presAssocID="{EBED0466-6D39-4911-B92A-87878802BA2E}" presName="hierChild7" presStyleCnt="0"/>
      <dgm:spPr/>
    </dgm:pt>
    <dgm:pt modelId="{49D71EAB-56CF-431E-82F5-3B8946127321}" type="pres">
      <dgm:prSet presAssocID="{ECB12A45-07F9-4E01-BF6A-2B37C3927BC2}" presName="Name111" presStyleLbl="parChTrans1D2" presStyleIdx="5" presStyleCnt="12"/>
      <dgm:spPr/>
    </dgm:pt>
    <dgm:pt modelId="{5D11A2A4-BBBF-417B-A28A-C4CE6270EB91}" type="pres">
      <dgm:prSet presAssocID="{E0CF6040-4F4A-4962-8214-D3ECE4915249}" presName="hierRoot3" presStyleCnt="0">
        <dgm:presLayoutVars>
          <dgm:hierBranch val="init"/>
        </dgm:presLayoutVars>
      </dgm:prSet>
      <dgm:spPr/>
    </dgm:pt>
    <dgm:pt modelId="{105FAFEC-A0E5-457B-AA78-D9BE506B0E39}" type="pres">
      <dgm:prSet presAssocID="{E0CF6040-4F4A-4962-8214-D3ECE4915249}" presName="rootComposite3" presStyleCnt="0"/>
      <dgm:spPr/>
    </dgm:pt>
    <dgm:pt modelId="{20451627-EA71-4975-A029-9DFC223BDC40}" type="pres">
      <dgm:prSet presAssocID="{E0CF6040-4F4A-4962-8214-D3ECE4915249}" presName="rootText3" presStyleLbl="asst1" presStyleIdx="5" presStyleCnt="12" custScaleX="351590" custLinFactY="-45450" custLinFactNeighborX="52944" custLinFactNeighborY="-100000">
        <dgm:presLayoutVars>
          <dgm:chPref val="3"/>
        </dgm:presLayoutVars>
      </dgm:prSet>
      <dgm:spPr/>
    </dgm:pt>
    <dgm:pt modelId="{82FD3B18-89D7-45DD-8C92-00CB56E15B92}" type="pres">
      <dgm:prSet presAssocID="{E0CF6040-4F4A-4962-8214-D3ECE4915249}" presName="rootConnector3" presStyleLbl="asst1" presStyleIdx="5" presStyleCnt="12"/>
      <dgm:spPr/>
    </dgm:pt>
    <dgm:pt modelId="{F40F7610-292B-4362-8EC3-676BE043A131}" type="pres">
      <dgm:prSet presAssocID="{E0CF6040-4F4A-4962-8214-D3ECE4915249}" presName="hierChild6" presStyleCnt="0"/>
      <dgm:spPr/>
    </dgm:pt>
    <dgm:pt modelId="{169773E2-79FA-47F9-B4B0-B1EC8958C91E}" type="pres">
      <dgm:prSet presAssocID="{E0CF6040-4F4A-4962-8214-D3ECE4915249}" presName="hierChild7" presStyleCnt="0"/>
      <dgm:spPr/>
    </dgm:pt>
    <dgm:pt modelId="{DC37C2B0-53AE-4F79-8941-679298F9A28F}" type="pres">
      <dgm:prSet presAssocID="{0618D5CB-1D57-49D8-9C33-A543D9109ECD}" presName="Name111" presStyleLbl="parChTrans1D2" presStyleIdx="6" presStyleCnt="12"/>
      <dgm:spPr/>
    </dgm:pt>
    <dgm:pt modelId="{072338D3-01CE-4A55-A2F3-1124B4A8A5C0}" type="pres">
      <dgm:prSet presAssocID="{4A2C680F-277B-469F-9AA2-0FF5F126FAD1}" presName="hierRoot3" presStyleCnt="0">
        <dgm:presLayoutVars>
          <dgm:hierBranch val="init"/>
        </dgm:presLayoutVars>
      </dgm:prSet>
      <dgm:spPr/>
    </dgm:pt>
    <dgm:pt modelId="{4096C827-88B1-45A7-945E-640D1B1FAD3A}" type="pres">
      <dgm:prSet presAssocID="{4A2C680F-277B-469F-9AA2-0FF5F126FAD1}" presName="rootComposite3" presStyleCnt="0"/>
      <dgm:spPr/>
    </dgm:pt>
    <dgm:pt modelId="{60BE62F4-41D0-484D-93E4-DD743AEA6179}" type="pres">
      <dgm:prSet presAssocID="{4A2C680F-277B-469F-9AA2-0FF5F126FAD1}" presName="rootText3" presStyleLbl="asst1" presStyleIdx="6" presStyleCnt="12" custScaleX="173428" custScaleY="65726" custLinFactY="-81371" custLinFactNeighborX="55080" custLinFactNeighborY="-100000">
        <dgm:presLayoutVars>
          <dgm:chPref val="3"/>
        </dgm:presLayoutVars>
      </dgm:prSet>
      <dgm:spPr/>
    </dgm:pt>
    <dgm:pt modelId="{D2A88490-F94B-42BF-AC1B-7F2C97D6F8E2}" type="pres">
      <dgm:prSet presAssocID="{4A2C680F-277B-469F-9AA2-0FF5F126FAD1}" presName="rootConnector3" presStyleLbl="asst1" presStyleIdx="6" presStyleCnt="12"/>
      <dgm:spPr/>
    </dgm:pt>
    <dgm:pt modelId="{52E779B2-28B9-4B02-9F69-32F9293A2674}" type="pres">
      <dgm:prSet presAssocID="{4A2C680F-277B-469F-9AA2-0FF5F126FAD1}" presName="hierChild6" presStyleCnt="0"/>
      <dgm:spPr/>
    </dgm:pt>
    <dgm:pt modelId="{EF6D797D-740E-4852-A00D-0D1D58AB3194}" type="pres">
      <dgm:prSet presAssocID="{4A2C680F-277B-469F-9AA2-0FF5F126FAD1}" presName="hierChild7" presStyleCnt="0"/>
      <dgm:spPr/>
    </dgm:pt>
    <dgm:pt modelId="{D39D59CF-E5BD-4AD7-AC67-1BBF8A40A36A}" type="pres">
      <dgm:prSet presAssocID="{A8AB9541-7EE8-489B-A4D3-9882B197376A}" presName="Name111" presStyleLbl="parChTrans1D2" presStyleIdx="7" presStyleCnt="12"/>
      <dgm:spPr/>
    </dgm:pt>
    <dgm:pt modelId="{EDE953E6-454B-407F-B869-6F4F58385803}" type="pres">
      <dgm:prSet presAssocID="{691EC0E0-A966-4D33-9C85-941EDE82E6BA}" presName="hierRoot3" presStyleCnt="0">
        <dgm:presLayoutVars>
          <dgm:hierBranch val="init"/>
        </dgm:presLayoutVars>
      </dgm:prSet>
      <dgm:spPr/>
    </dgm:pt>
    <dgm:pt modelId="{3ECA0490-FBE4-425B-B573-63035925E79E}" type="pres">
      <dgm:prSet presAssocID="{691EC0E0-A966-4D33-9C85-941EDE82E6BA}" presName="rootComposite3" presStyleCnt="0"/>
      <dgm:spPr/>
    </dgm:pt>
    <dgm:pt modelId="{EE639758-D250-44D5-95F9-39D1517DCB93}" type="pres">
      <dgm:prSet presAssocID="{691EC0E0-A966-4D33-9C85-941EDE82E6BA}" presName="rootText3" presStyleLbl="asst1" presStyleIdx="7" presStyleCnt="12" custScaleX="195182" custScaleY="73913" custLinFactY="-78030" custLinFactNeighborX="72956" custLinFactNeighborY="-100000">
        <dgm:presLayoutVars>
          <dgm:chPref val="3"/>
        </dgm:presLayoutVars>
      </dgm:prSet>
      <dgm:spPr/>
    </dgm:pt>
    <dgm:pt modelId="{D8783E4A-F0B9-4E53-8D0F-409FB555B5E9}" type="pres">
      <dgm:prSet presAssocID="{691EC0E0-A966-4D33-9C85-941EDE82E6BA}" presName="rootConnector3" presStyleLbl="asst1" presStyleIdx="7" presStyleCnt="12"/>
      <dgm:spPr/>
    </dgm:pt>
    <dgm:pt modelId="{8EDCC1FF-45AA-4C41-AFB3-E4869A7510C4}" type="pres">
      <dgm:prSet presAssocID="{691EC0E0-A966-4D33-9C85-941EDE82E6BA}" presName="hierChild6" presStyleCnt="0"/>
      <dgm:spPr/>
    </dgm:pt>
    <dgm:pt modelId="{37C6DAC9-30EF-4729-995F-CFD2E36E85A2}" type="pres">
      <dgm:prSet presAssocID="{691EC0E0-A966-4D33-9C85-941EDE82E6BA}" presName="hierChild7" presStyleCnt="0"/>
      <dgm:spPr/>
    </dgm:pt>
    <dgm:pt modelId="{12E1792B-0708-4207-B83E-4E5F4A5604D9}" type="pres">
      <dgm:prSet presAssocID="{7BE3D2A8-48D5-4CBB-A284-6049034934C4}" presName="Name111" presStyleLbl="parChTrans1D2" presStyleIdx="8" presStyleCnt="12"/>
      <dgm:spPr/>
    </dgm:pt>
    <dgm:pt modelId="{97B7249A-961A-4CA1-A250-479DBA1CFB12}" type="pres">
      <dgm:prSet presAssocID="{B5B2B71F-56CC-4126-AFEA-2E3B4CD5D650}" presName="hierRoot3" presStyleCnt="0">
        <dgm:presLayoutVars>
          <dgm:hierBranch val="init"/>
        </dgm:presLayoutVars>
      </dgm:prSet>
      <dgm:spPr/>
    </dgm:pt>
    <dgm:pt modelId="{0E90A03F-765C-40FF-A481-50BF1C1B7F5F}" type="pres">
      <dgm:prSet presAssocID="{B5B2B71F-56CC-4126-AFEA-2E3B4CD5D650}" presName="rootComposite3" presStyleCnt="0"/>
      <dgm:spPr/>
    </dgm:pt>
    <dgm:pt modelId="{D50DB228-C568-4110-9457-CFEAE885DA44}" type="pres">
      <dgm:prSet presAssocID="{B5B2B71F-56CC-4126-AFEA-2E3B4CD5D650}" presName="rootText3" presStyleLbl="asst1" presStyleIdx="8" presStyleCnt="12" custScaleX="222646" custScaleY="85460" custLinFactY="-100000" custLinFactNeighborX="-15000" custLinFactNeighborY="-131764">
        <dgm:presLayoutVars>
          <dgm:chPref val="3"/>
        </dgm:presLayoutVars>
      </dgm:prSet>
      <dgm:spPr/>
    </dgm:pt>
    <dgm:pt modelId="{FE690A9E-8391-4B81-9697-CBFC62969AEC}" type="pres">
      <dgm:prSet presAssocID="{B5B2B71F-56CC-4126-AFEA-2E3B4CD5D650}" presName="rootConnector3" presStyleLbl="asst1" presStyleIdx="8" presStyleCnt="12"/>
      <dgm:spPr/>
    </dgm:pt>
    <dgm:pt modelId="{20A7C165-9CE1-475E-A80C-73C6923CEECE}" type="pres">
      <dgm:prSet presAssocID="{B5B2B71F-56CC-4126-AFEA-2E3B4CD5D650}" presName="hierChild6" presStyleCnt="0"/>
      <dgm:spPr/>
    </dgm:pt>
    <dgm:pt modelId="{B99674BF-6B50-4934-9C58-5555255C3042}" type="pres">
      <dgm:prSet presAssocID="{B5B2B71F-56CC-4126-AFEA-2E3B4CD5D650}" presName="hierChild7" presStyleCnt="0"/>
      <dgm:spPr/>
    </dgm:pt>
    <dgm:pt modelId="{F3326100-75FB-4E0A-AD52-94031AAD5F37}" type="pres">
      <dgm:prSet presAssocID="{61BB9E5D-ED0C-4041-B873-19EEE37485C6}" presName="Name111" presStyleLbl="parChTrans1D2" presStyleIdx="9" presStyleCnt="12"/>
      <dgm:spPr/>
    </dgm:pt>
    <dgm:pt modelId="{775E96C8-E529-4356-B553-F1EEB44A9704}" type="pres">
      <dgm:prSet presAssocID="{A0087AC3-385F-45A7-8C68-8560D5337EE7}" presName="hierRoot3" presStyleCnt="0">
        <dgm:presLayoutVars>
          <dgm:hierBranch val="init"/>
        </dgm:presLayoutVars>
      </dgm:prSet>
      <dgm:spPr/>
    </dgm:pt>
    <dgm:pt modelId="{0D63DEF0-9670-404B-B0D0-F15B404A0B1A}" type="pres">
      <dgm:prSet presAssocID="{A0087AC3-385F-45A7-8C68-8560D5337EE7}" presName="rootComposite3" presStyleCnt="0"/>
      <dgm:spPr/>
    </dgm:pt>
    <dgm:pt modelId="{15C4C77D-6195-4DEF-A2C5-57F7C8730B1A}" type="pres">
      <dgm:prSet presAssocID="{A0087AC3-385F-45A7-8C68-8560D5337EE7}" presName="rootText3" presStyleLbl="asst1" presStyleIdx="9" presStyleCnt="12" custScaleX="240812" custLinFactY="-100000" custLinFactNeighborX="86714" custLinFactNeighborY="-128611">
        <dgm:presLayoutVars>
          <dgm:chPref val="3"/>
        </dgm:presLayoutVars>
      </dgm:prSet>
      <dgm:spPr/>
    </dgm:pt>
    <dgm:pt modelId="{F6D99F7D-BF04-4BDC-914B-109BEBCA3E1A}" type="pres">
      <dgm:prSet presAssocID="{A0087AC3-385F-45A7-8C68-8560D5337EE7}" presName="rootConnector3" presStyleLbl="asst1" presStyleIdx="9" presStyleCnt="12"/>
      <dgm:spPr/>
    </dgm:pt>
    <dgm:pt modelId="{4B652D74-3A1B-4771-9CF6-D2EF9407CE9A}" type="pres">
      <dgm:prSet presAssocID="{A0087AC3-385F-45A7-8C68-8560D5337EE7}" presName="hierChild6" presStyleCnt="0"/>
      <dgm:spPr/>
    </dgm:pt>
    <dgm:pt modelId="{F7B2DE57-9936-4483-8B7D-CB85FE318384}" type="pres">
      <dgm:prSet presAssocID="{A0087AC3-385F-45A7-8C68-8560D5337EE7}" presName="hierChild7" presStyleCnt="0"/>
      <dgm:spPr/>
    </dgm:pt>
    <dgm:pt modelId="{C503C399-6E66-4995-9940-5216C431061F}" type="pres">
      <dgm:prSet presAssocID="{8CECD4E0-FB47-4936-A45D-653EC5CBDA45}" presName="Name111" presStyleLbl="parChTrans1D2" presStyleIdx="10" presStyleCnt="12"/>
      <dgm:spPr/>
    </dgm:pt>
    <dgm:pt modelId="{55650C84-48A8-4B3B-B21A-094C4F8CF94B}" type="pres">
      <dgm:prSet presAssocID="{B5B9D38C-9046-4D10-B0F1-9408D28F876D}" presName="hierRoot3" presStyleCnt="0">
        <dgm:presLayoutVars>
          <dgm:hierBranch val="init"/>
        </dgm:presLayoutVars>
      </dgm:prSet>
      <dgm:spPr/>
    </dgm:pt>
    <dgm:pt modelId="{A1959EDF-9068-4011-917D-253EC970AD6E}" type="pres">
      <dgm:prSet presAssocID="{B5B9D38C-9046-4D10-B0F1-9408D28F876D}" presName="rootComposite3" presStyleCnt="0"/>
      <dgm:spPr/>
    </dgm:pt>
    <dgm:pt modelId="{FCA2E125-8126-49A8-BDAA-90D9E6745CB5}" type="pres">
      <dgm:prSet presAssocID="{B5B9D38C-9046-4D10-B0F1-9408D28F876D}" presName="rootText3" presStyleLbl="asst1" presStyleIdx="10" presStyleCnt="12" custScaleX="309796" custLinFactX="-19629" custLinFactY="-100000" custLinFactNeighborX="-100000" custLinFactNeighborY="-163297">
        <dgm:presLayoutVars>
          <dgm:chPref val="3"/>
        </dgm:presLayoutVars>
      </dgm:prSet>
      <dgm:spPr/>
    </dgm:pt>
    <dgm:pt modelId="{3AA2F811-3D93-4DEB-B331-3E11E8756091}" type="pres">
      <dgm:prSet presAssocID="{B5B9D38C-9046-4D10-B0F1-9408D28F876D}" presName="rootConnector3" presStyleLbl="asst1" presStyleIdx="10" presStyleCnt="12"/>
      <dgm:spPr/>
    </dgm:pt>
    <dgm:pt modelId="{F5287008-6AB8-4C22-A89D-65DF7365D830}" type="pres">
      <dgm:prSet presAssocID="{B5B9D38C-9046-4D10-B0F1-9408D28F876D}" presName="hierChild6" presStyleCnt="0"/>
      <dgm:spPr/>
    </dgm:pt>
    <dgm:pt modelId="{71D11FA7-E7E6-4CDF-9703-125B44D4FBE4}" type="pres">
      <dgm:prSet presAssocID="{B5B9D38C-9046-4D10-B0F1-9408D28F876D}" presName="hierChild7" presStyleCnt="0"/>
      <dgm:spPr/>
    </dgm:pt>
    <dgm:pt modelId="{2E44AE51-3897-4B59-9930-B4786B434EA3}" type="pres">
      <dgm:prSet presAssocID="{928B0C63-0B98-48E1-8B2D-99308CF481BE}" presName="Name111" presStyleLbl="parChTrans1D2" presStyleIdx="11" presStyleCnt="12"/>
      <dgm:spPr/>
    </dgm:pt>
    <dgm:pt modelId="{EB714855-C391-41B9-90C7-6497184881AB}" type="pres">
      <dgm:prSet presAssocID="{9F476E41-E52B-4EF2-808D-73434FB5F9E8}" presName="hierRoot3" presStyleCnt="0">
        <dgm:presLayoutVars>
          <dgm:hierBranch val="init"/>
        </dgm:presLayoutVars>
      </dgm:prSet>
      <dgm:spPr/>
    </dgm:pt>
    <dgm:pt modelId="{708CEEE5-3208-4EC5-97AC-1FE492709D44}" type="pres">
      <dgm:prSet presAssocID="{9F476E41-E52B-4EF2-808D-73434FB5F9E8}" presName="rootComposite3" presStyleCnt="0"/>
      <dgm:spPr/>
    </dgm:pt>
    <dgm:pt modelId="{DE534EDD-1836-45B5-9B26-04DDDF6C6DB6}" type="pres">
      <dgm:prSet presAssocID="{9F476E41-E52B-4EF2-808D-73434FB5F9E8}" presName="rootText3" presStyleLbl="asst1" presStyleIdx="11" presStyleCnt="12" custScaleX="325074" custLinFactX="1692" custLinFactY="-100000" custLinFactNeighborX="100000" custLinFactNeighborY="-161719">
        <dgm:presLayoutVars>
          <dgm:chPref val="3"/>
        </dgm:presLayoutVars>
      </dgm:prSet>
      <dgm:spPr/>
    </dgm:pt>
    <dgm:pt modelId="{543D2494-DB15-4356-A6B9-AAE32592F852}" type="pres">
      <dgm:prSet presAssocID="{9F476E41-E52B-4EF2-808D-73434FB5F9E8}" presName="rootConnector3" presStyleLbl="asst1" presStyleIdx="11" presStyleCnt="12"/>
      <dgm:spPr/>
    </dgm:pt>
    <dgm:pt modelId="{1E40D192-FDD5-41FF-8D69-5E11ADE46D2D}" type="pres">
      <dgm:prSet presAssocID="{9F476E41-E52B-4EF2-808D-73434FB5F9E8}" presName="hierChild6" presStyleCnt="0"/>
      <dgm:spPr/>
    </dgm:pt>
    <dgm:pt modelId="{F29F3C91-44E7-4919-B91A-8484088EF762}" type="pres">
      <dgm:prSet presAssocID="{9F476E41-E52B-4EF2-808D-73434FB5F9E8}" presName="hierChild7" presStyleCnt="0"/>
      <dgm:spPr/>
    </dgm:pt>
  </dgm:ptLst>
  <dgm:cxnLst>
    <dgm:cxn modelId="{904ABD0B-96F6-4765-8F5E-A70E8E82A117}" type="presOf" srcId="{B5B9D38C-9046-4D10-B0F1-9408D28F876D}" destId="{FCA2E125-8126-49A8-BDAA-90D9E6745CB5}" srcOrd="0" destOrd="0" presId="urn:microsoft.com/office/officeart/2005/8/layout/orgChart1"/>
    <dgm:cxn modelId="{48B9DE0D-84A7-4483-8E7D-BF2D1A9B0836}" type="presOf" srcId="{7AD7077D-769A-42D1-9D18-003B8A54AA9B}" destId="{608B14EE-C936-43B0-A31C-87E653CBFAAB}" srcOrd="0" destOrd="0" presId="urn:microsoft.com/office/officeart/2005/8/layout/orgChart1"/>
    <dgm:cxn modelId="{9F4D801D-1AAE-45E1-8C1A-2AEA65455503}" type="presOf" srcId="{E0CF6040-4F4A-4962-8214-D3ECE4915249}" destId="{20451627-EA71-4975-A029-9DFC223BDC40}" srcOrd="0" destOrd="0" presId="urn:microsoft.com/office/officeart/2005/8/layout/orgChart1"/>
    <dgm:cxn modelId="{2D9FF820-DA36-4A5B-A777-64287F2ADA5B}" type="presOf" srcId="{7AD7077D-769A-42D1-9D18-003B8A54AA9B}" destId="{9770F465-BF34-45DE-A98F-1C01F142E6CD}" srcOrd="1" destOrd="0" presId="urn:microsoft.com/office/officeart/2005/8/layout/orgChart1"/>
    <dgm:cxn modelId="{874C7C28-22C4-478F-970A-913B5056E611}" type="presOf" srcId="{FED2EC79-9A71-47B2-A6F5-B990481370FB}" destId="{D37C8B2C-03B8-4CDD-94D3-CFB37201B21E}" srcOrd="1" destOrd="0" presId="urn:microsoft.com/office/officeart/2005/8/layout/orgChart1"/>
    <dgm:cxn modelId="{FBC39433-8139-4708-8F09-E406E373D942}" type="presOf" srcId="{4A2C680F-277B-469F-9AA2-0FF5F126FAD1}" destId="{D2A88490-F94B-42BF-AC1B-7F2C97D6F8E2}" srcOrd="1" destOrd="0" presId="urn:microsoft.com/office/officeart/2005/8/layout/orgChart1"/>
    <dgm:cxn modelId="{00D51137-4325-4EAA-A375-CD6CAEE4BE5F}" srcId="{7AD7077D-769A-42D1-9D18-003B8A54AA9B}" destId="{A0087AC3-385F-45A7-8C68-8560D5337EE7}" srcOrd="9" destOrd="0" parTransId="{61BB9E5D-ED0C-4041-B873-19EEE37485C6}" sibTransId="{6E0DE9E6-6EDB-46BD-8A29-344C4B72974F}"/>
    <dgm:cxn modelId="{73AA8161-E274-482C-8CE2-B6857E6373B8}" type="presOf" srcId="{EBED0466-6D39-4911-B92A-87878802BA2E}" destId="{ECE7371A-38A3-4628-93C3-9C0B99B5D2B5}" srcOrd="1" destOrd="0" presId="urn:microsoft.com/office/officeart/2005/8/layout/orgChart1"/>
    <dgm:cxn modelId="{D02A4862-49D4-44D5-B4CE-BD5E12BDF18C}" type="presOf" srcId="{1080CA4E-2995-45E4-823F-785C823BD179}" destId="{7917B342-103E-4125-8349-7B83BEB72EB4}" srcOrd="0" destOrd="0" presId="urn:microsoft.com/office/officeart/2005/8/layout/orgChart1"/>
    <dgm:cxn modelId="{D7FF5765-9147-415D-8F9A-213B83F44A97}" srcId="{7AD7077D-769A-42D1-9D18-003B8A54AA9B}" destId="{B5B2B71F-56CC-4126-AFEA-2E3B4CD5D650}" srcOrd="8" destOrd="0" parTransId="{7BE3D2A8-48D5-4CBB-A284-6049034934C4}" sibTransId="{1A1394FD-8B61-41EE-BA2F-755BE543831E}"/>
    <dgm:cxn modelId="{FF822E66-4196-468C-9F3C-1FEC8DB093B1}" srcId="{7AD7077D-769A-42D1-9D18-003B8A54AA9B}" destId="{12651656-ED54-4EE5-B9A1-70FC49D88E35}" srcOrd="1" destOrd="0" parTransId="{670DEFB7-8EEA-48F9-85D9-616E1BE86323}" sibTransId="{194B233E-E090-46FF-B8E7-5673F700411C}"/>
    <dgm:cxn modelId="{3BD01649-5BF3-4FBB-93CE-A51EA17B07C2}" srcId="{F154F11B-BDAD-48B6-91D1-42A474F2E623}" destId="{7AD7077D-769A-42D1-9D18-003B8A54AA9B}" srcOrd="0" destOrd="0" parTransId="{D8DCFFDA-5073-474C-95AA-120B43BF309E}" sibTransId="{DED2F72D-B761-4EA4-A936-E17BA3F46B1C}"/>
    <dgm:cxn modelId="{9F821B49-F5CC-4039-A2D5-1315C782413E}" type="presOf" srcId="{2D62DA75-96F9-4127-9345-D05206852B9B}" destId="{7E4CFCF5-13A1-4F0D-BBB6-6AC2253A1A32}" srcOrd="0" destOrd="0" presId="urn:microsoft.com/office/officeart/2005/8/layout/orgChart1"/>
    <dgm:cxn modelId="{D8A9376D-FDBD-4C3B-976B-F5714250CD8B}" type="presOf" srcId="{1080CA4E-2995-45E4-823F-785C823BD179}" destId="{FBBBE24E-3613-420E-B930-C9919CD0048A}" srcOrd="1" destOrd="0" presId="urn:microsoft.com/office/officeart/2005/8/layout/orgChart1"/>
    <dgm:cxn modelId="{2EF4464F-0CBE-4ADF-BFC8-7B43CE9C7E1F}" type="presOf" srcId="{B5B9D38C-9046-4D10-B0F1-9408D28F876D}" destId="{3AA2F811-3D93-4DEB-B331-3E11E8756091}" srcOrd="1" destOrd="0" presId="urn:microsoft.com/office/officeart/2005/8/layout/orgChart1"/>
    <dgm:cxn modelId="{E0A51E50-89A4-48AE-BC20-F5795648B105}" type="presOf" srcId="{B5B2B71F-56CC-4126-AFEA-2E3B4CD5D650}" destId="{FE690A9E-8391-4B81-9697-CBFC62969AEC}" srcOrd="1" destOrd="0" presId="urn:microsoft.com/office/officeart/2005/8/layout/orgChart1"/>
    <dgm:cxn modelId="{A1F3BD50-33E2-48EE-B71C-806D9653043D}" srcId="{7AD7077D-769A-42D1-9D18-003B8A54AA9B}" destId="{1080CA4E-2995-45E4-823F-785C823BD179}" srcOrd="0" destOrd="0" parTransId="{48ACC09D-5189-49E0-BB70-4D172ECA1780}" sibTransId="{3B4E4921-E38E-40C8-A81E-6406035660DF}"/>
    <dgm:cxn modelId="{FBD02C71-C56A-4665-8319-BBBE8C445421}" type="presOf" srcId="{EBED0466-6D39-4911-B92A-87878802BA2E}" destId="{FCF56810-5CFB-48B8-AEAB-180CCAC4FE5C}" srcOrd="0" destOrd="0" presId="urn:microsoft.com/office/officeart/2005/8/layout/orgChart1"/>
    <dgm:cxn modelId="{2254EC58-9A23-4E09-AB0B-DBF5BAB69D7E}" srcId="{7AD7077D-769A-42D1-9D18-003B8A54AA9B}" destId="{B5B9D38C-9046-4D10-B0F1-9408D28F876D}" srcOrd="10" destOrd="0" parTransId="{8CECD4E0-FB47-4936-A45D-653EC5CBDA45}" sibTransId="{9185599F-3A24-4171-A4EC-94259FCCAF94}"/>
    <dgm:cxn modelId="{4E900A5A-B684-40CA-A401-F782EBB7A402}" srcId="{7AD7077D-769A-42D1-9D18-003B8A54AA9B}" destId="{E0CF6040-4F4A-4962-8214-D3ECE4915249}" srcOrd="5" destOrd="0" parTransId="{ECB12A45-07F9-4E01-BF6A-2B37C3927BC2}" sibTransId="{A6C25892-CCDE-4B9B-9FF0-515C03BC02A5}"/>
    <dgm:cxn modelId="{1A263D7C-6AE8-4699-84B3-AF1A81D60956}" type="presOf" srcId="{9F476E41-E52B-4EF2-808D-73434FB5F9E8}" destId="{DE534EDD-1836-45B5-9B26-04DDDF6C6DB6}" srcOrd="0" destOrd="0" presId="urn:microsoft.com/office/officeart/2005/8/layout/orgChart1"/>
    <dgm:cxn modelId="{9D10D37D-B2C2-4EAB-91C2-BC28BDEA1289}" type="presOf" srcId="{691EC0E0-A966-4D33-9C85-941EDE82E6BA}" destId="{EE639758-D250-44D5-95F9-39D1517DCB93}" srcOrd="0" destOrd="0" presId="urn:microsoft.com/office/officeart/2005/8/layout/orgChart1"/>
    <dgm:cxn modelId="{7F5C927E-DBDA-445F-805A-913DD8E62EDD}" type="presOf" srcId="{8CECD4E0-FB47-4936-A45D-653EC5CBDA45}" destId="{C503C399-6E66-4995-9940-5216C431061F}" srcOrd="0" destOrd="0" presId="urn:microsoft.com/office/officeart/2005/8/layout/orgChart1"/>
    <dgm:cxn modelId="{49CED281-8E9C-4B65-9309-DAA97D183416}" type="presOf" srcId="{704E2C14-B9DC-4CD5-8264-E3296EE790CE}" destId="{065EBDEC-1AA2-4110-86CF-2A1031FC6052}" srcOrd="0" destOrd="0" presId="urn:microsoft.com/office/officeart/2005/8/layout/orgChart1"/>
    <dgm:cxn modelId="{E0E03E82-E7D7-4D1A-A33A-BD41B9B84D2D}" type="presOf" srcId="{61BB9E5D-ED0C-4041-B873-19EEE37485C6}" destId="{F3326100-75FB-4E0A-AD52-94031AAD5F37}" srcOrd="0" destOrd="0" presId="urn:microsoft.com/office/officeart/2005/8/layout/orgChart1"/>
    <dgm:cxn modelId="{E4F55685-0EB8-4269-994B-92FC19E7797A}" type="presOf" srcId="{ECB12A45-07F9-4E01-BF6A-2B37C3927BC2}" destId="{49D71EAB-56CF-431E-82F5-3B8946127321}" srcOrd="0" destOrd="0" presId="urn:microsoft.com/office/officeart/2005/8/layout/orgChart1"/>
    <dgm:cxn modelId="{D8E56B89-C6A9-4A5E-B53C-500F51781EAF}" type="presOf" srcId="{F154F11B-BDAD-48B6-91D1-42A474F2E623}" destId="{CFD765CE-15FB-40E0-82B6-E0990F1904B6}" srcOrd="0" destOrd="0" presId="urn:microsoft.com/office/officeart/2005/8/layout/orgChart1"/>
    <dgm:cxn modelId="{85C8BA92-8EC2-442B-9067-62D514ECF671}" srcId="{7AD7077D-769A-42D1-9D18-003B8A54AA9B}" destId="{691EC0E0-A966-4D33-9C85-941EDE82E6BA}" srcOrd="7" destOrd="0" parTransId="{A8AB9541-7EE8-489B-A4D3-9882B197376A}" sibTransId="{1B4A3F1E-28A0-4C2D-BAEC-3CFDF48161AC}"/>
    <dgm:cxn modelId="{4714D997-5E83-4252-A454-1CCA54143ECD}" type="presOf" srcId="{E0CF6040-4F4A-4962-8214-D3ECE4915249}" destId="{82FD3B18-89D7-45DD-8C92-00CB56E15B92}" srcOrd="1" destOrd="0" presId="urn:microsoft.com/office/officeart/2005/8/layout/orgChart1"/>
    <dgm:cxn modelId="{6C33969C-8AEC-4948-89FD-8489D4FEC389}" type="presOf" srcId="{23159DBB-49B1-4A0E-BEA4-487205ACA75C}" destId="{221FCA9E-0231-45E3-A933-CF284923DEFA}" srcOrd="0" destOrd="0" presId="urn:microsoft.com/office/officeart/2005/8/layout/orgChart1"/>
    <dgm:cxn modelId="{6F0788A6-4102-4A32-B794-FBE7AE1FD070}" type="presOf" srcId="{928B0C63-0B98-48E1-8B2D-99308CF481BE}" destId="{2E44AE51-3897-4B59-9930-B4786B434EA3}" srcOrd="0" destOrd="0" presId="urn:microsoft.com/office/officeart/2005/8/layout/orgChart1"/>
    <dgm:cxn modelId="{816288A7-DB4C-4BB1-91A4-CE7AC20F0BA1}" type="presOf" srcId="{A0087AC3-385F-45A7-8C68-8560D5337EE7}" destId="{15C4C77D-6195-4DEF-A2C5-57F7C8730B1A}" srcOrd="0" destOrd="0" presId="urn:microsoft.com/office/officeart/2005/8/layout/orgChart1"/>
    <dgm:cxn modelId="{2C033FAA-EE66-4ABC-968D-F25CF060A233}" srcId="{7AD7077D-769A-42D1-9D18-003B8A54AA9B}" destId="{FED2EC79-9A71-47B2-A6F5-B990481370FB}" srcOrd="3" destOrd="0" parTransId="{23159DBB-49B1-4A0E-BEA4-487205ACA75C}" sibTransId="{3306E5EA-1264-40AB-987F-69F1643B5381}"/>
    <dgm:cxn modelId="{763FAAAE-439A-4017-95C3-082CA60915BC}" type="presOf" srcId="{BF481EC3-1DF5-4B2B-8F25-0E34A20EF8C8}" destId="{68413AF3-6D96-4CC5-8099-E0B32ADF9D3F}" srcOrd="0" destOrd="0" presId="urn:microsoft.com/office/officeart/2005/8/layout/orgChart1"/>
    <dgm:cxn modelId="{1975E1B1-C34D-493C-A68C-43F327809F87}" type="presOf" srcId="{B5B2B71F-56CC-4126-AFEA-2E3B4CD5D650}" destId="{D50DB228-C568-4110-9457-CFEAE885DA44}" srcOrd="0" destOrd="0" presId="urn:microsoft.com/office/officeart/2005/8/layout/orgChart1"/>
    <dgm:cxn modelId="{2A786EB2-C7B2-468D-9508-4C4DCB2E8731}" srcId="{7AD7077D-769A-42D1-9D18-003B8A54AA9B}" destId="{4A2C680F-277B-469F-9AA2-0FF5F126FAD1}" srcOrd="6" destOrd="0" parTransId="{0618D5CB-1D57-49D8-9C33-A543D9109ECD}" sibTransId="{BAEA7A24-D11B-4ADD-9BEA-F6D56549E6A8}"/>
    <dgm:cxn modelId="{84DBC0B2-5E6D-4692-9AC0-0064771980D3}" type="presOf" srcId="{7BE3D2A8-48D5-4CBB-A284-6049034934C4}" destId="{12E1792B-0708-4207-B83E-4E5F4A5604D9}" srcOrd="0" destOrd="0" presId="urn:microsoft.com/office/officeart/2005/8/layout/orgChart1"/>
    <dgm:cxn modelId="{F97F94B7-9B9E-4209-BAD3-0201B6024C33}" type="presOf" srcId="{FED2EC79-9A71-47B2-A6F5-B990481370FB}" destId="{0D572C88-A610-4959-8AC2-1303D7B3F0D7}" srcOrd="0" destOrd="0" presId="urn:microsoft.com/office/officeart/2005/8/layout/orgChart1"/>
    <dgm:cxn modelId="{A878DFBD-8096-4503-98F1-5974B54F13D7}" type="presOf" srcId="{A8AB9541-7EE8-489B-A4D3-9882B197376A}" destId="{D39D59CF-E5BD-4AD7-AC67-1BBF8A40A36A}" srcOrd="0" destOrd="0" presId="urn:microsoft.com/office/officeart/2005/8/layout/orgChart1"/>
    <dgm:cxn modelId="{6B536AC2-5F5A-4532-90CA-6C328065E281}" type="presOf" srcId="{12651656-ED54-4EE5-B9A1-70FC49D88E35}" destId="{BB18ABD7-1857-43E1-A348-071B97BD4200}" srcOrd="1" destOrd="0" presId="urn:microsoft.com/office/officeart/2005/8/layout/orgChart1"/>
    <dgm:cxn modelId="{0A6526C9-55B2-4263-AB24-BE5349D02D0F}" srcId="{7AD7077D-769A-42D1-9D18-003B8A54AA9B}" destId="{9F476E41-E52B-4EF2-808D-73434FB5F9E8}" srcOrd="11" destOrd="0" parTransId="{928B0C63-0B98-48E1-8B2D-99308CF481BE}" sibTransId="{33423A60-FFAB-45EC-A228-47FBEA3604F8}"/>
    <dgm:cxn modelId="{245732CB-B111-48B5-8C86-AC02B965F7AB}" type="presOf" srcId="{704E2C14-B9DC-4CD5-8264-E3296EE790CE}" destId="{DEC798F4-30DF-414E-AF5F-20BBFFB70920}" srcOrd="1" destOrd="0" presId="urn:microsoft.com/office/officeart/2005/8/layout/orgChart1"/>
    <dgm:cxn modelId="{86C819CF-6B90-4599-825A-F881B9A2B59D}" type="presOf" srcId="{670DEFB7-8EEA-48F9-85D9-616E1BE86323}" destId="{0BE9B2B3-F02E-4D11-8324-67FB3C1B3AD9}" srcOrd="0" destOrd="0" presId="urn:microsoft.com/office/officeart/2005/8/layout/orgChart1"/>
    <dgm:cxn modelId="{9E8E81DB-BC9C-477B-AD20-F859AA77FBF3}" type="presOf" srcId="{48ACC09D-5189-49E0-BB70-4D172ECA1780}" destId="{D4E16007-1C45-4772-9FFD-A4705DCDA0F8}" srcOrd="0" destOrd="0" presId="urn:microsoft.com/office/officeart/2005/8/layout/orgChart1"/>
    <dgm:cxn modelId="{73021FDD-5CF8-4A8A-91F7-47F063F39B87}" type="presOf" srcId="{A0087AC3-385F-45A7-8C68-8560D5337EE7}" destId="{F6D99F7D-BF04-4BDC-914B-109BEBCA3E1A}" srcOrd="1" destOrd="0" presId="urn:microsoft.com/office/officeart/2005/8/layout/orgChart1"/>
    <dgm:cxn modelId="{DA6D85DF-2920-41EA-9CF9-21F93EC95832}" type="presOf" srcId="{4A2C680F-277B-469F-9AA2-0FF5F126FAD1}" destId="{60BE62F4-41D0-484D-93E4-DD743AEA6179}" srcOrd="0" destOrd="0" presId="urn:microsoft.com/office/officeart/2005/8/layout/orgChart1"/>
    <dgm:cxn modelId="{871614E1-13CA-4F87-B7CA-FFB46230B853}" srcId="{7AD7077D-769A-42D1-9D18-003B8A54AA9B}" destId="{704E2C14-B9DC-4CD5-8264-E3296EE790CE}" srcOrd="2" destOrd="0" parTransId="{BF481EC3-1DF5-4B2B-8F25-0E34A20EF8C8}" sibTransId="{7B0C1724-1B9F-492B-86B6-03D781CEEF4F}"/>
    <dgm:cxn modelId="{7E6393E6-0998-4DDD-A92F-4A3A83856B87}" srcId="{7AD7077D-769A-42D1-9D18-003B8A54AA9B}" destId="{EBED0466-6D39-4911-B92A-87878802BA2E}" srcOrd="4" destOrd="0" parTransId="{2D62DA75-96F9-4127-9345-D05206852B9B}" sibTransId="{11BB4D9C-7966-4738-ACF4-0B561F0E1CAA}"/>
    <dgm:cxn modelId="{A5F761E7-C4A0-4736-BC32-B1F1E326BF25}" type="presOf" srcId="{0618D5CB-1D57-49D8-9C33-A543D9109ECD}" destId="{DC37C2B0-53AE-4F79-8941-679298F9A28F}" srcOrd="0" destOrd="0" presId="urn:microsoft.com/office/officeart/2005/8/layout/orgChart1"/>
    <dgm:cxn modelId="{133C8BF1-8B9C-4630-9524-BDB8692618D2}" type="presOf" srcId="{691EC0E0-A966-4D33-9C85-941EDE82E6BA}" destId="{D8783E4A-F0B9-4E53-8D0F-409FB555B5E9}" srcOrd="1" destOrd="0" presId="urn:microsoft.com/office/officeart/2005/8/layout/orgChart1"/>
    <dgm:cxn modelId="{83764CF2-94CB-4279-B0C9-445251DB8D99}" type="presOf" srcId="{9F476E41-E52B-4EF2-808D-73434FB5F9E8}" destId="{543D2494-DB15-4356-A6B9-AAE32592F852}" srcOrd="1" destOrd="0" presId="urn:microsoft.com/office/officeart/2005/8/layout/orgChart1"/>
    <dgm:cxn modelId="{2FB338F6-77E8-43F9-84DF-19C49AA15C00}" type="presOf" srcId="{12651656-ED54-4EE5-B9A1-70FC49D88E35}" destId="{B46B5681-DC8B-4760-98D4-7C279C38AFF9}" srcOrd="0" destOrd="0" presId="urn:microsoft.com/office/officeart/2005/8/layout/orgChart1"/>
    <dgm:cxn modelId="{BEBCCA4E-C56D-4AA8-B930-EF0B43FFB97A}" type="presParOf" srcId="{CFD765CE-15FB-40E0-82B6-E0990F1904B6}" destId="{41565521-B082-452A-87C8-661CF0C6C2E9}" srcOrd="0" destOrd="0" presId="urn:microsoft.com/office/officeart/2005/8/layout/orgChart1"/>
    <dgm:cxn modelId="{9E5B260E-453B-48EE-BEE4-4B92E598A9C6}" type="presParOf" srcId="{41565521-B082-452A-87C8-661CF0C6C2E9}" destId="{0CADA71A-5E59-4DB6-AEF7-DE42C3F441F9}" srcOrd="0" destOrd="0" presId="urn:microsoft.com/office/officeart/2005/8/layout/orgChart1"/>
    <dgm:cxn modelId="{69C3E8B0-A5C6-4D38-BD55-4A346D853169}" type="presParOf" srcId="{0CADA71A-5E59-4DB6-AEF7-DE42C3F441F9}" destId="{608B14EE-C936-43B0-A31C-87E653CBFAAB}" srcOrd="0" destOrd="0" presId="urn:microsoft.com/office/officeart/2005/8/layout/orgChart1"/>
    <dgm:cxn modelId="{12AF4E50-3B4C-443A-A8DA-B571C930A840}" type="presParOf" srcId="{0CADA71A-5E59-4DB6-AEF7-DE42C3F441F9}" destId="{9770F465-BF34-45DE-A98F-1C01F142E6CD}" srcOrd="1" destOrd="0" presId="urn:microsoft.com/office/officeart/2005/8/layout/orgChart1"/>
    <dgm:cxn modelId="{60FEFBCB-6454-48AE-996E-69EE832FE553}" type="presParOf" srcId="{41565521-B082-452A-87C8-661CF0C6C2E9}" destId="{43087865-1586-4E85-AC7B-151239B44902}" srcOrd="1" destOrd="0" presId="urn:microsoft.com/office/officeart/2005/8/layout/orgChart1"/>
    <dgm:cxn modelId="{F019AA4E-B033-4A34-927A-B6180505B086}" type="presParOf" srcId="{41565521-B082-452A-87C8-661CF0C6C2E9}" destId="{74384ED1-8C2C-4FAF-AA2F-579847F83754}" srcOrd="2" destOrd="0" presId="urn:microsoft.com/office/officeart/2005/8/layout/orgChart1"/>
    <dgm:cxn modelId="{CE83B397-007D-47A7-A546-F8E3974CE68E}" type="presParOf" srcId="{74384ED1-8C2C-4FAF-AA2F-579847F83754}" destId="{D4E16007-1C45-4772-9FFD-A4705DCDA0F8}" srcOrd="0" destOrd="0" presId="urn:microsoft.com/office/officeart/2005/8/layout/orgChart1"/>
    <dgm:cxn modelId="{7005310B-1E4E-4F8E-8B08-AD60C66659A8}" type="presParOf" srcId="{74384ED1-8C2C-4FAF-AA2F-579847F83754}" destId="{BB90AD1D-CFB3-48FF-8DF9-1F6955A5EE52}" srcOrd="1" destOrd="0" presId="urn:microsoft.com/office/officeart/2005/8/layout/orgChart1"/>
    <dgm:cxn modelId="{CCC60B70-9E4D-4509-95E7-3078825BE76E}" type="presParOf" srcId="{BB90AD1D-CFB3-48FF-8DF9-1F6955A5EE52}" destId="{D758A3A5-321F-4AB5-8C31-46923AA6CCCF}" srcOrd="0" destOrd="0" presId="urn:microsoft.com/office/officeart/2005/8/layout/orgChart1"/>
    <dgm:cxn modelId="{805BABEE-4F52-490C-8CB3-902F6CA075BD}" type="presParOf" srcId="{D758A3A5-321F-4AB5-8C31-46923AA6CCCF}" destId="{7917B342-103E-4125-8349-7B83BEB72EB4}" srcOrd="0" destOrd="0" presId="urn:microsoft.com/office/officeart/2005/8/layout/orgChart1"/>
    <dgm:cxn modelId="{BE372A22-B662-4AF6-97C6-C04E2A3A1AF8}" type="presParOf" srcId="{D758A3A5-321F-4AB5-8C31-46923AA6CCCF}" destId="{FBBBE24E-3613-420E-B930-C9919CD0048A}" srcOrd="1" destOrd="0" presId="urn:microsoft.com/office/officeart/2005/8/layout/orgChart1"/>
    <dgm:cxn modelId="{B6DB21FA-CB05-4D14-A411-262DD2EDE6ED}" type="presParOf" srcId="{BB90AD1D-CFB3-48FF-8DF9-1F6955A5EE52}" destId="{B5D7EEEA-AB81-45BA-AAAC-A4795A651EB0}" srcOrd="1" destOrd="0" presId="urn:microsoft.com/office/officeart/2005/8/layout/orgChart1"/>
    <dgm:cxn modelId="{986981A7-6DC0-4A5C-AFD4-CE700B5165CB}" type="presParOf" srcId="{BB90AD1D-CFB3-48FF-8DF9-1F6955A5EE52}" destId="{507D0281-9E6A-405F-9FF0-973EF32A98B8}" srcOrd="2" destOrd="0" presId="urn:microsoft.com/office/officeart/2005/8/layout/orgChart1"/>
    <dgm:cxn modelId="{44451ACE-E6DF-40D2-A31A-9EAE172B9F3F}" type="presParOf" srcId="{74384ED1-8C2C-4FAF-AA2F-579847F83754}" destId="{0BE9B2B3-F02E-4D11-8324-67FB3C1B3AD9}" srcOrd="2" destOrd="0" presId="urn:microsoft.com/office/officeart/2005/8/layout/orgChart1"/>
    <dgm:cxn modelId="{3C466E9D-57F2-411C-9FAC-FD30D05A7914}" type="presParOf" srcId="{74384ED1-8C2C-4FAF-AA2F-579847F83754}" destId="{4CA158A7-0210-493A-B324-C5FA4A2C9D93}" srcOrd="3" destOrd="0" presId="urn:microsoft.com/office/officeart/2005/8/layout/orgChart1"/>
    <dgm:cxn modelId="{4D63CFE9-939E-427A-AD70-3DD86C82253F}" type="presParOf" srcId="{4CA158A7-0210-493A-B324-C5FA4A2C9D93}" destId="{FC5C49F1-5FC1-418B-B537-450F6A1BD4AE}" srcOrd="0" destOrd="0" presId="urn:microsoft.com/office/officeart/2005/8/layout/orgChart1"/>
    <dgm:cxn modelId="{0F7D83B1-4765-48B2-9691-8A5E4BADCF05}" type="presParOf" srcId="{FC5C49F1-5FC1-418B-B537-450F6A1BD4AE}" destId="{B46B5681-DC8B-4760-98D4-7C279C38AFF9}" srcOrd="0" destOrd="0" presId="urn:microsoft.com/office/officeart/2005/8/layout/orgChart1"/>
    <dgm:cxn modelId="{C6F041AE-774B-4157-ACF7-B60A09999EB4}" type="presParOf" srcId="{FC5C49F1-5FC1-418B-B537-450F6A1BD4AE}" destId="{BB18ABD7-1857-43E1-A348-071B97BD4200}" srcOrd="1" destOrd="0" presId="urn:microsoft.com/office/officeart/2005/8/layout/orgChart1"/>
    <dgm:cxn modelId="{F88AD7A1-AF14-4C9E-8375-4DE46A97730F}" type="presParOf" srcId="{4CA158A7-0210-493A-B324-C5FA4A2C9D93}" destId="{F768292F-689C-4C02-8B5F-5FBEE577E0B7}" srcOrd="1" destOrd="0" presId="urn:microsoft.com/office/officeart/2005/8/layout/orgChart1"/>
    <dgm:cxn modelId="{B3F8D8B5-F1EF-45AC-A9E1-6918C7F1B2F3}" type="presParOf" srcId="{4CA158A7-0210-493A-B324-C5FA4A2C9D93}" destId="{B2106CF1-3820-46D9-B1A8-3B54B148F398}" srcOrd="2" destOrd="0" presId="urn:microsoft.com/office/officeart/2005/8/layout/orgChart1"/>
    <dgm:cxn modelId="{72C56B96-8E87-4165-9BD9-B4C137AAB1E8}" type="presParOf" srcId="{74384ED1-8C2C-4FAF-AA2F-579847F83754}" destId="{68413AF3-6D96-4CC5-8099-E0B32ADF9D3F}" srcOrd="4" destOrd="0" presId="urn:microsoft.com/office/officeart/2005/8/layout/orgChart1"/>
    <dgm:cxn modelId="{9A1524E2-7F8C-4D03-BE48-40769B8CC0AA}" type="presParOf" srcId="{74384ED1-8C2C-4FAF-AA2F-579847F83754}" destId="{74A96249-B028-4549-9B0E-B53FA6E9E87A}" srcOrd="5" destOrd="0" presId="urn:microsoft.com/office/officeart/2005/8/layout/orgChart1"/>
    <dgm:cxn modelId="{74229FBE-FF12-4E4A-A100-5A8F450E45D9}" type="presParOf" srcId="{74A96249-B028-4549-9B0E-B53FA6E9E87A}" destId="{B264435F-6D05-4A01-8C57-4D598883E5D0}" srcOrd="0" destOrd="0" presId="urn:microsoft.com/office/officeart/2005/8/layout/orgChart1"/>
    <dgm:cxn modelId="{7F32E903-D1C7-4450-87D7-139DDBC45B7F}" type="presParOf" srcId="{B264435F-6D05-4A01-8C57-4D598883E5D0}" destId="{065EBDEC-1AA2-4110-86CF-2A1031FC6052}" srcOrd="0" destOrd="0" presId="urn:microsoft.com/office/officeart/2005/8/layout/orgChart1"/>
    <dgm:cxn modelId="{A76B5D44-11F7-4877-AF96-AD3F484F184C}" type="presParOf" srcId="{B264435F-6D05-4A01-8C57-4D598883E5D0}" destId="{DEC798F4-30DF-414E-AF5F-20BBFFB70920}" srcOrd="1" destOrd="0" presId="urn:microsoft.com/office/officeart/2005/8/layout/orgChart1"/>
    <dgm:cxn modelId="{EDB9223D-7338-40B6-AED7-922EF643CFAF}" type="presParOf" srcId="{74A96249-B028-4549-9B0E-B53FA6E9E87A}" destId="{9D8C9D64-4FAB-41CD-B54C-5FF9FBE53B12}" srcOrd="1" destOrd="0" presId="urn:microsoft.com/office/officeart/2005/8/layout/orgChart1"/>
    <dgm:cxn modelId="{1D24EB7A-83DE-481C-948F-EA8EF3E0A6E7}" type="presParOf" srcId="{74A96249-B028-4549-9B0E-B53FA6E9E87A}" destId="{7273E2F1-AE85-4B0D-9F30-D0D2086365D8}" srcOrd="2" destOrd="0" presId="urn:microsoft.com/office/officeart/2005/8/layout/orgChart1"/>
    <dgm:cxn modelId="{24E16B6D-7DAA-46DF-87D9-31FFEF99999B}" type="presParOf" srcId="{74384ED1-8C2C-4FAF-AA2F-579847F83754}" destId="{221FCA9E-0231-45E3-A933-CF284923DEFA}" srcOrd="6" destOrd="0" presId="urn:microsoft.com/office/officeart/2005/8/layout/orgChart1"/>
    <dgm:cxn modelId="{7B52DE59-F8F1-4049-A717-A80864E45649}" type="presParOf" srcId="{74384ED1-8C2C-4FAF-AA2F-579847F83754}" destId="{A066A147-4047-431F-9C1B-7D96145CB4AF}" srcOrd="7" destOrd="0" presId="urn:microsoft.com/office/officeart/2005/8/layout/orgChart1"/>
    <dgm:cxn modelId="{0D31A49C-C692-4AE2-ADBF-D7C4A75F15F9}" type="presParOf" srcId="{A066A147-4047-431F-9C1B-7D96145CB4AF}" destId="{0E402F54-1173-48CC-8E33-DD173B4D0D8A}" srcOrd="0" destOrd="0" presId="urn:microsoft.com/office/officeart/2005/8/layout/orgChart1"/>
    <dgm:cxn modelId="{D1DF976C-A6E7-4FC9-9602-FFCF03DF0F86}" type="presParOf" srcId="{0E402F54-1173-48CC-8E33-DD173B4D0D8A}" destId="{0D572C88-A610-4959-8AC2-1303D7B3F0D7}" srcOrd="0" destOrd="0" presId="urn:microsoft.com/office/officeart/2005/8/layout/orgChart1"/>
    <dgm:cxn modelId="{084B55D8-32DB-4077-8294-D818873BE8A6}" type="presParOf" srcId="{0E402F54-1173-48CC-8E33-DD173B4D0D8A}" destId="{D37C8B2C-03B8-4CDD-94D3-CFB37201B21E}" srcOrd="1" destOrd="0" presId="urn:microsoft.com/office/officeart/2005/8/layout/orgChart1"/>
    <dgm:cxn modelId="{CDE3CB2D-BBD8-40AC-8A9B-326610007C1A}" type="presParOf" srcId="{A066A147-4047-431F-9C1B-7D96145CB4AF}" destId="{2258A91F-15A8-464F-B83F-4BE5A47E5C95}" srcOrd="1" destOrd="0" presId="urn:microsoft.com/office/officeart/2005/8/layout/orgChart1"/>
    <dgm:cxn modelId="{DC4EA6C2-109A-4531-84AE-D666A70C471B}" type="presParOf" srcId="{A066A147-4047-431F-9C1B-7D96145CB4AF}" destId="{E4561F15-31A1-4055-9713-E59693A14A86}" srcOrd="2" destOrd="0" presId="urn:microsoft.com/office/officeart/2005/8/layout/orgChart1"/>
    <dgm:cxn modelId="{BA634FBD-EAF6-447D-B997-1CA3E321AEB4}" type="presParOf" srcId="{74384ED1-8C2C-4FAF-AA2F-579847F83754}" destId="{7E4CFCF5-13A1-4F0D-BBB6-6AC2253A1A32}" srcOrd="8" destOrd="0" presId="urn:microsoft.com/office/officeart/2005/8/layout/orgChart1"/>
    <dgm:cxn modelId="{AD87EC94-2D3D-430B-B510-81341C277649}" type="presParOf" srcId="{74384ED1-8C2C-4FAF-AA2F-579847F83754}" destId="{47FBC384-F8A9-404D-BB0E-43578A870CD7}" srcOrd="9" destOrd="0" presId="urn:microsoft.com/office/officeart/2005/8/layout/orgChart1"/>
    <dgm:cxn modelId="{04F2836E-6220-4B46-A5E7-314CCEC89063}" type="presParOf" srcId="{47FBC384-F8A9-404D-BB0E-43578A870CD7}" destId="{43928204-552B-48D8-A9D2-0631B6A6BEFF}" srcOrd="0" destOrd="0" presId="urn:microsoft.com/office/officeart/2005/8/layout/orgChart1"/>
    <dgm:cxn modelId="{11F520D3-999B-4E37-BFD2-3B6FBCF80341}" type="presParOf" srcId="{43928204-552B-48D8-A9D2-0631B6A6BEFF}" destId="{FCF56810-5CFB-48B8-AEAB-180CCAC4FE5C}" srcOrd="0" destOrd="0" presId="urn:microsoft.com/office/officeart/2005/8/layout/orgChart1"/>
    <dgm:cxn modelId="{5C4A112C-16BD-4965-A659-A09BFA9C720D}" type="presParOf" srcId="{43928204-552B-48D8-A9D2-0631B6A6BEFF}" destId="{ECE7371A-38A3-4628-93C3-9C0B99B5D2B5}" srcOrd="1" destOrd="0" presId="urn:microsoft.com/office/officeart/2005/8/layout/orgChart1"/>
    <dgm:cxn modelId="{B34AF7E3-8E97-42C9-9289-F32912147F6F}" type="presParOf" srcId="{47FBC384-F8A9-404D-BB0E-43578A870CD7}" destId="{A40EBCC2-F693-473E-A76A-50665B96FEC5}" srcOrd="1" destOrd="0" presId="urn:microsoft.com/office/officeart/2005/8/layout/orgChart1"/>
    <dgm:cxn modelId="{EF4F51DC-8FF8-494C-B727-0BA06B834B3C}" type="presParOf" srcId="{47FBC384-F8A9-404D-BB0E-43578A870CD7}" destId="{774135AB-5009-4C3A-AA7A-48235B63DC42}" srcOrd="2" destOrd="0" presId="urn:microsoft.com/office/officeart/2005/8/layout/orgChart1"/>
    <dgm:cxn modelId="{6190EDCE-356A-4ECB-BA04-5663B28334B4}" type="presParOf" srcId="{74384ED1-8C2C-4FAF-AA2F-579847F83754}" destId="{49D71EAB-56CF-431E-82F5-3B8946127321}" srcOrd="10" destOrd="0" presId="urn:microsoft.com/office/officeart/2005/8/layout/orgChart1"/>
    <dgm:cxn modelId="{8058177A-87CF-4874-9BD3-1D5337693A18}" type="presParOf" srcId="{74384ED1-8C2C-4FAF-AA2F-579847F83754}" destId="{5D11A2A4-BBBF-417B-A28A-C4CE6270EB91}" srcOrd="11" destOrd="0" presId="urn:microsoft.com/office/officeart/2005/8/layout/orgChart1"/>
    <dgm:cxn modelId="{10493B13-7A0A-4DB1-8481-687CECED138D}" type="presParOf" srcId="{5D11A2A4-BBBF-417B-A28A-C4CE6270EB91}" destId="{105FAFEC-A0E5-457B-AA78-D9BE506B0E39}" srcOrd="0" destOrd="0" presId="urn:microsoft.com/office/officeart/2005/8/layout/orgChart1"/>
    <dgm:cxn modelId="{DFB834D8-1B85-401C-85F7-6D98B45421C4}" type="presParOf" srcId="{105FAFEC-A0E5-457B-AA78-D9BE506B0E39}" destId="{20451627-EA71-4975-A029-9DFC223BDC40}" srcOrd="0" destOrd="0" presId="urn:microsoft.com/office/officeart/2005/8/layout/orgChart1"/>
    <dgm:cxn modelId="{3176C224-0107-4818-9932-D94CBC45EC9E}" type="presParOf" srcId="{105FAFEC-A0E5-457B-AA78-D9BE506B0E39}" destId="{82FD3B18-89D7-45DD-8C92-00CB56E15B92}" srcOrd="1" destOrd="0" presId="urn:microsoft.com/office/officeart/2005/8/layout/orgChart1"/>
    <dgm:cxn modelId="{F91E8298-F86B-4627-B0B2-E6C09F8EE780}" type="presParOf" srcId="{5D11A2A4-BBBF-417B-A28A-C4CE6270EB91}" destId="{F40F7610-292B-4362-8EC3-676BE043A131}" srcOrd="1" destOrd="0" presId="urn:microsoft.com/office/officeart/2005/8/layout/orgChart1"/>
    <dgm:cxn modelId="{8852AB60-7B4C-417F-8F38-BD61427911E1}" type="presParOf" srcId="{5D11A2A4-BBBF-417B-A28A-C4CE6270EB91}" destId="{169773E2-79FA-47F9-B4B0-B1EC8958C91E}" srcOrd="2" destOrd="0" presId="urn:microsoft.com/office/officeart/2005/8/layout/orgChart1"/>
    <dgm:cxn modelId="{0740A993-9DC0-4EA7-818C-AB51D7F5215D}" type="presParOf" srcId="{74384ED1-8C2C-4FAF-AA2F-579847F83754}" destId="{DC37C2B0-53AE-4F79-8941-679298F9A28F}" srcOrd="12" destOrd="0" presId="urn:microsoft.com/office/officeart/2005/8/layout/orgChart1"/>
    <dgm:cxn modelId="{467F096C-E3A6-402F-BDFB-00F0FA227003}" type="presParOf" srcId="{74384ED1-8C2C-4FAF-AA2F-579847F83754}" destId="{072338D3-01CE-4A55-A2F3-1124B4A8A5C0}" srcOrd="13" destOrd="0" presId="urn:microsoft.com/office/officeart/2005/8/layout/orgChart1"/>
    <dgm:cxn modelId="{05CE011B-1E91-4743-B3DA-CD4C8B587587}" type="presParOf" srcId="{072338D3-01CE-4A55-A2F3-1124B4A8A5C0}" destId="{4096C827-88B1-45A7-945E-640D1B1FAD3A}" srcOrd="0" destOrd="0" presId="urn:microsoft.com/office/officeart/2005/8/layout/orgChart1"/>
    <dgm:cxn modelId="{4FB0F082-CE8C-447B-8D2A-A7613AF7CDDD}" type="presParOf" srcId="{4096C827-88B1-45A7-945E-640D1B1FAD3A}" destId="{60BE62F4-41D0-484D-93E4-DD743AEA6179}" srcOrd="0" destOrd="0" presId="urn:microsoft.com/office/officeart/2005/8/layout/orgChart1"/>
    <dgm:cxn modelId="{2619EE36-D587-4724-B168-1DA9E15D6AE4}" type="presParOf" srcId="{4096C827-88B1-45A7-945E-640D1B1FAD3A}" destId="{D2A88490-F94B-42BF-AC1B-7F2C97D6F8E2}" srcOrd="1" destOrd="0" presId="urn:microsoft.com/office/officeart/2005/8/layout/orgChart1"/>
    <dgm:cxn modelId="{37640EEC-8F1A-4906-B2EE-AA9BDE2DFB17}" type="presParOf" srcId="{072338D3-01CE-4A55-A2F3-1124B4A8A5C0}" destId="{52E779B2-28B9-4B02-9F69-32F9293A2674}" srcOrd="1" destOrd="0" presId="urn:microsoft.com/office/officeart/2005/8/layout/orgChart1"/>
    <dgm:cxn modelId="{6CDF6B64-635F-42E4-A23C-D62018D45495}" type="presParOf" srcId="{072338D3-01CE-4A55-A2F3-1124B4A8A5C0}" destId="{EF6D797D-740E-4852-A00D-0D1D58AB3194}" srcOrd="2" destOrd="0" presId="urn:microsoft.com/office/officeart/2005/8/layout/orgChart1"/>
    <dgm:cxn modelId="{5A526B65-FA99-4DCA-AF84-67707A1A4943}" type="presParOf" srcId="{74384ED1-8C2C-4FAF-AA2F-579847F83754}" destId="{D39D59CF-E5BD-4AD7-AC67-1BBF8A40A36A}" srcOrd="14" destOrd="0" presId="urn:microsoft.com/office/officeart/2005/8/layout/orgChart1"/>
    <dgm:cxn modelId="{F53E9DEE-0E53-4FED-A3DC-8FF486D2BD8B}" type="presParOf" srcId="{74384ED1-8C2C-4FAF-AA2F-579847F83754}" destId="{EDE953E6-454B-407F-B869-6F4F58385803}" srcOrd="15" destOrd="0" presId="urn:microsoft.com/office/officeart/2005/8/layout/orgChart1"/>
    <dgm:cxn modelId="{FDBC5F11-A179-4DE2-B801-C7A042CC0B72}" type="presParOf" srcId="{EDE953E6-454B-407F-B869-6F4F58385803}" destId="{3ECA0490-FBE4-425B-B573-63035925E79E}" srcOrd="0" destOrd="0" presId="urn:microsoft.com/office/officeart/2005/8/layout/orgChart1"/>
    <dgm:cxn modelId="{8029E4BE-CDE3-4ACA-9B5C-826E61783671}" type="presParOf" srcId="{3ECA0490-FBE4-425B-B573-63035925E79E}" destId="{EE639758-D250-44D5-95F9-39D1517DCB93}" srcOrd="0" destOrd="0" presId="urn:microsoft.com/office/officeart/2005/8/layout/orgChart1"/>
    <dgm:cxn modelId="{427A5F09-326E-486C-9413-34EB761CAC16}" type="presParOf" srcId="{3ECA0490-FBE4-425B-B573-63035925E79E}" destId="{D8783E4A-F0B9-4E53-8D0F-409FB555B5E9}" srcOrd="1" destOrd="0" presId="urn:microsoft.com/office/officeart/2005/8/layout/orgChart1"/>
    <dgm:cxn modelId="{9E08A67C-0863-4D20-A84C-E8CC26D78A00}" type="presParOf" srcId="{EDE953E6-454B-407F-B869-6F4F58385803}" destId="{8EDCC1FF-45AA-4C41-AFB3-E4869A7510C4}" srcOrd="1" destOrd="0" presId="urn:microsoft.com/office/officeart/2005/8/layout/orgChart1"/>
    <dgm:cxn modelId="{16868CB5-9895-43BE-B99B-5509BEA24261}" type="presParOf" srcId="{EDE953E6-454B-407F-B869-6F4F58385803}" destId="{37C6DAC9-30EF-4729-995F-CFD2E36E85A2}" srcOrd="2" destOrd="0" presId="urn:microsoft.com/office/officeart/2005/8/layout/orgChart1"/>
    <dgm:cxn modelId="{80F4684C-91F5-41D9-8471-270EAE14332D}" type="presParOf" srcId="{74384ED1-8C2C-4FAF-AA2F-579847F83754}" destId="{12E1792B-0708-4207-B83E-4E5F4A5604D9}" srcOrd="16" destOrd="0" presId="urn:microsoft.com/office/officeart/2005/8/layout/orgChart1"/>
    <dgm:cxn modelId="{B8DAF036-B244-4929-BADF-A865E64C69D4}" type="presParOf" srcId="{74384ED1-8C2C-4FAF-AA2F-579847F83754}" destId="{97B7249A-961A-4CA1-A250-479DBA1CFB12}" srcOrd="17" destOrd="0" presId="urn:microsoft.com/office/officeart/2005/8/layout/orgChart1"/>
    <dgm:cxn modelId="{E6D339AA-AF56-4846-BCFC-17488D453D6F}" type="presParOf" srcId="{97B7249A-961A-4CA1-A250-479DBA1CFB12}" destId="{0E90A03F-765C-40FF-A481-50BF1C1B7F5F}" srcOrd="0" destOrd="0" presId="urn:microsoft.com/office/officeart/2005/8/layout/orgChart1"/>
    <dgm:cxn modelId="{42FEF072-2FE8-4A4B-934A-657042854E17}" type="presParOf" srcId="{0E90A03F-765C-40FF-A481-50BF1C1B7F5F}" destId="{D50DB228-C568-4110-9457-CFEAE885DA44}" srcOrd="0" destOrd="0" presId="urn:microsoft.com/office/officeart/2005/8/layout/orgChart1"/>
    <dgm:cxn modelId="{922D244C-3965-4DDD-81A4-EDCA13A85640}" type="presParOf" srcId="{0E90A03F-765C-40FF-A481-50BF1C1B7F5F}" destId="{FE690A9E-8391-4B81-9697-CBFC62969AEC}" srcOrd="1" destOrd="0" presId="urn:microsoft.com/office/officeart/2005/8/layout/orgChart1"/>
    <dgm:cxn modelId="{5028C794-ED32-492C-85F3-B434CF20E73D}" type="presParOf" srcId="{97B7249A-961A-4CA1-A250-479DBA1CFB12}" destId="{20A7C165-9CE1-475E-A80C-73C6923CEECE}" srcOrd="1" destOrd="0" presId="urn:microsoft.com/office/officeart/2005/8/layout/orgChart1"/>
    <dgm:cxn modelId="{812AF9F8-F26F-4FD0-AD41-A05B7D575F1E}" type="presParOf" srcId="{97B7249A-961A-4CA1-A250-479DBA1CFB12}" destId="{B99674BF-6B50-4934-9C58-5555255C3042}" srcOrd="2" destOrd="0" presId="urn:microsoft.com/office/officeart/2005/8/layout/orgChart1"/>
    <dgm:cxn modelId="{DA4B462E-2A58-4102-9F75-5783E984487E}" type="presParOf" srcId="{74384ED1-8C2C-4FAF-AA2F-579847F83754}" destId="{F3326100-75FB-4E0A-AD52-94031AAD5F37}" srcOrd="18" destOrd="0" presId="urn:microsoft.com/office/officeart/2005/8/layout/orgChart1"/>
    <dgm:cxn modelId="{A36CC7DB-1917-48A8-8C88-B558351ABDF4}" type="presParOf" srcId="{74384ED1-8C2C-4FAF-AA2F-579847F83754}" destId="{775E96C8-E529-4356-B553-F1EEB44A9704}" srcOrd="19" destOrd="0" presId="urn:microsoft.com/office/officeart/2005/8/layout/orgChart1"/>
    <dgm:cxn modelId="{05B099A4-407A-46D7-8FEB-E9CEAE8D5100}" type="presParOf" srcId="{775E96C8-E529-4356-B553-F1EEB44A9704}" destId="{0D63DEF0-9670-404B-B0D0-F15B404A0B1A}" srcOrd="0" destOrd="0" presId="urn:microsoft.com/office/officeart/2005/8/layout/orgChart1"/>
    <dgm:cxn modelId="{BA39D97A-43A6-4FD3-8399-EFC397EED435}" type="presParOf" srcId="{0D63DEF0-9670-404B-B0D0-F15B404A0B1A}" destId="{15C4C77D-6195-4DEF-A2C5-57F7C8730B1A}" srcOrd="0" destOrd="0" presId="urn:microsoft.com/office/officeart/2005/8/layout/orgChart1"/>
    <dgm:cxn modelId="{AD524540-B85B-473D-BA33-1E326DCFA07E}" type="presParOf" srcId="{0D63DEF0-9670-404B-B0D0-F15B404A0B1A}" destId="{F6D99F7D-BF04-4BDC-914B-109BEBCA3E1A}" srcOrd="1" destOrd="0" presId="urn:microsoft.com/office/officeart/2005/8/layout/orgChart1"/>
    <dgm:cxn modelId="{E1324375-2C88-4003-8A90-7E4551713597}" type="presParOf" srcId="{775E96C8-E529-4356-B553-F1EEB44A9704}" destId="{4B652D74-3A1B-4771-9CF6-D2EF9407CE9A}" srcOrd="1" destOrd="0" presId="urn:microsoft.com/office/officeart/2005/8/layout/orgChart1"/>
    <dgm:cxn modelId="{F1005B67-F154-4425-A600-C938DF2AA183}" type="presParOf" srcId="{775E96C8-E529-4356-B553-F1EEB44A9704}" destId="{F7B2DE57-9936-4483-8B7D-CB85FE318384}" srcOrd="2" destOrd="0" presId="urn:microsoft.com/office/officeart/2005/8/layout/orgChart1"/>
    <dgm:cxn modelId="{3B6AF747-C87B-4DBF-A484-A5A9826108BC}" type="presParOf" srcId="{74384ED1-8C2C-4FAF-AA2F-579847F83754}" destId="{C503C399-6E66-4995-9940-5216C431061F}" srcOrd="20" destOrd="0" presId="urn:microsoft.com/office/officeart/2005/8/layout/orgChart1"/>
    <dgm:cxn modelId="{52FC4B05-9E18-45BE-AF5B-7C73B2E8B758}" type="presParOf" srcId="{74384ED1-8C2C-4FAF-AA2F-579847F83754}" destId="{55650C84-48A8-4B3B-B21A-094C4F8CF94B}" srcOrd="21" destOrd="0" presId="urn:microsoft.com/office/officeart/2005/8/layout/orgChart1"/>
    <dgm:cxn modelId="{3B7F8766-548E-4B68-9E10-4053375BD020}" type="presParOf" srcId="{55650C84-48A8-4B3B-B21A-094C4F8CF94B}" destId="{A1959EDF-9068-4011-917D-253EC970AD6E}" srcOrd="0" destOrd="0" presId="urn:microsoft.com/office/officeart/2005/8/layout/orgChart1"/>
    <dgm:cxn modelId="{ED4F28AA-246A-429E-A3E4-D1F16EDC09DD}" type="presParOf" srcId="{A1959EDF-9068-4011-917D-253EC970AD6E}" destId="{FCA2E125-8126-49A8-BDAA-90D9E6745CB5}" srcOrd="0" destOrd="0" presId="urn:microsoft.com/office/officeart/2005/8/layout/orgChart1"/>
    <dgm:cxn modelId="{E54FEE38-7585-4503-BBA3-23450C5F801F}" type="presParOf" srcId="{A1959EDF-9068-4011-917D-253EC970AD6E}" destId="{3AA2F811-3D93-4DEB-B331-3E11E8756091}" srcOrd="1" destOrd="0" presId="urn:microsoft.com/office/officeart/2005/8/layout/orgChart1"/>
    <dgm:cxn modelId="{291D134A-7200-4F8A-865A-21A13EB1F049}" type="presParOf" srcId="{55650C84-48A8-4B3B-B21A-094C4F8CF94B}" destId="{F5287008-6AB8-4C22-A89D-65DF7365D830}" srcOrd="1" destOrd="0" presId="urn:microsoft.com/office/officeart/2005/8/layout/orgChart1"/>
    <dgm:cxn modelId="{3BDD9B1E-A358-4CEC-B434-9B52BEDFD974}" type="presParOf" srcId="{55650C84-48A8-4B3B-B21A-094C4F8CF94B}" destId="{71D11FA7-E7E6-4CDF-9703-125B44D4FBE4}" srcOrd="2" destOrd="0" presId="urn:microsoft.com/office/officeart/2005/8/layout/orgChart1"/>
    <dgm:cxn modelId="{FEE9C82A-20FC-4DBC-8C00-36024A0C32DA}" type="presParOf" srcId="{74384ED1-8C2C-4FAF-AA2F-579847F83754}" destId="{2E44AE51-3897-4B59-9930-B4786B434EA3}" srcOrd="22" destOrd="0" presId="urn:microsoft.com/office/officeart/2005/8/layout/orgChart1"/>
    <dgm:cxn modelId="{C6E6F4C6-6D12-4669-8EC3-4CA5B8AB7A58}" type="presParOf" srcId="{74384ED1-8C2C-4FAF-AA2F-579847F83754}" destId="{EB714855-C391-41B9-90C7-6497184881AB}" srcOrd="23" destOrd="0" presId="urn:microsoft.com/office/officeart/2005/8/layout/orgChart1"/>
    <dgm:cxn modelId="{95ADD04F-7013-41CB-AD1E-35082AC84E35}" type="presParOf" srcId="{EB714855-C391-41B9-90C7-6497184881AB}" destId="{708CEEE5-3208-4EC5-97AC-1FE492709D44}" srcOrd="0" destOrd="0" presId="urn:microsoft.com/office/officeart/2005/8/layout/orgChart1"/>
    <dgm:cxn modelId="{E9399091-744D-45E8-9DF7-A6B87EE6D073}" type="presParOf" srcId="{708CEEE5-3208-4EC5-97AC-1FE492709D44}" destId="{DE534EDD-1836-45B5-9B26-04DDDF6C6DB6}" srcOrd="0" destOrd="0" presId="urn:microsoft.com/office/officeart/2005/8/layout/orgChart1"/>
    <dgm:cxn modelId="{65CFDC28-E3D1-4B89-AEC7-B693594A8A9C}" type="presParOf" srcId="{708CEEE5-3208-4EC5-97AC-1FE492709D44}" destId="{543D2494-DB15-4356-A6B9-AAE32592F852}" srcOrd="1" destOrd="0" presId="urn:microsoft.com/office/officeart/2005/8/layout/orgChart1"/>
    <dgm:cxn modelId="{05FA58FB-B81B-4B6D-B9B2-6219F51A5FFC}" type="presParOf" srcId="{EB714855-C391-41B9-90C7-6497184881AB}" destId="{1E40D192-FDD5-41FF-8D69-5E11ADE46D2D}" srcOrd="1" destOrd="0" presId="urn:microsoft.com/office/officeart/2005/8/layout/orgChart1"/>
    <dgm:cxn modelId="{F0F41399-63E3-4D9C-B35D-95676DD24248}" type="presParOf" srcId="{EB714855-C391-41B9-90C7-6497184881AB}" destId="{F29F3C91-44E7-4919-B91A-8484088EF76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C225A8-A80A-4F98-AD49-FB9084D5010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711AF3-C331-4E06-92FB-DF72EE2D16D5}">
      <dgm:prSet phldrT="[Текст]" custT="1"/>
      <dgm:spPr/>
      <dgm:t>
        <a:bodyPr/>
        <a:lstStyle/>
        <a:p>
          <a:r>
            <a:rPr lang="kk-KZ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оличество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кружков на начало  учебного года составило </a:t>
          </a:r>
        </a:p>
        <a:p>
          <a:r>
            <a: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kk-KZ" sz="28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800" b="1" u="sng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389B59-9FF2-44E6-8D70-806607520413}" type="parTrans" cxnId="{31CBE684-ABA3-4700-9306-5B907E7493A8}">
      <dgm:prSet/>
      <dgm:spPr/>
      <dgm:t>
        <a:bodyPr/>
        <a:lstStyle/>
        <a:p>
          <a:endParaRPr lang="ru-RU"/>
        </a:p>
      </dgm:t>
    </dgm:pt>
    <dgm:pt modelId="{D021B2D7-A27C-4CE3-9649-00CDA57D9769}" type="sibTrans" cxnId="{31CBE684-ABA3-4700-9306-5B907E7493A8}">
      <dgm:prSet/>
      <dgm:spPr/>
      <dgm:t>
        <a:bodyPr/>
        <a:lstStyle/>
        <a:p>
          <a:endParaRPr lang="ru-RU"/>
        </a:p>
      </dgm:t>
    </dgm:pt>
    <dgm:pt modelId="{FF038C50-0344-4C1E-A841-96F6176B1276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из них на  государственном языке -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10 кружков</a:t>
          </a:r>
        </a:p>
      </dgm:t>
    </dgm:pt>
    <dgm:pt modelId="{B0A70471-6D64-4086-B888-75AAC3AEA35F}" type="parTrans" cxnId="{92441D2B-B73C-4CDF-830E-95AC12329FFC}">
      <dgm:prSet/>
      <dgm:spPr/>
      <dgm:t>
        <a:bodyPr/>
        <a:lstStyle/>
        <a:p>
          <a:endParaRPr lang="ru-RU"/>
        </a:p>
      </dgm:t>
    </dgm:pt>
    <dgm:pt modelId="{A611A2B9-7A5F-43DF-A283-2A25F04980B7}" type="sibTrans" cxnId="{92441D2B-B73C-4CDF-830E-95AC12329FFC}">
      <dgm:prSet/>
      <dgm:spPr/>
      <dgm:t>
        <a:bodyPr/>
        <a:lstStyle/>
        <a:p>
          <a:endParaRPr lang="ru-RU"/>
        </a:p>
      </dgm:t>
    </dgm:pt>
    <dgm:pt modelId="{E5C030F8-F128-4B8F-BD37-2490F8642BE2}">
      <dgm:prSet phldrT="[Текст]" custT="1"/>
      <dgm:spPr/>
      <dgm:t>
        <a:bodyPr/>
        <a:lstStyle/>
        <a:p>
          <a:r>
            <a:rPr lang="kk-KZ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 них </a:t>
          </a:r>
        </a:p>
        <a:p>
          <a:r>
            <a: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337 детей</a:t>
          </a:r>
        </a:p>
      </dgm:t>
    </dgm:pt>
    <dgm:pt modelId="{82913A2B-B66E-4D1F-B314-CAA39CB8D94E}" type="parTrans" cxnId="{51AEA8E7-109C-40F4-8799-DAAC73A92955}">
      <dgm:prSet/>
      <dgm:spPr/>
      <dgm:t>
        <a:bodyPr/>
        <a:lstStyle/>
        <a:p>
          <a:endParaRPr lang="ru-RU"/>
        </a:p>
      </dgm:t>
    </dgm:pt>
    <dgm:pt modelId="{D9FC8421-4AB0-422D-AF93-1AD6E6FD4C48}" type="sibTrans" cxnId="{51AEA8E7-109C-40F4-8799-DAAC73A92955}">
      <dgm:prSet/>
      <dgm:spPr/>
      <dgm:t>
        <a:bodyPr/>
        <a:lstStyle/>
        <a:p>
          <a:endParaRPr lang="ru-RU"/>
        </a:p>
      </dgm:t>
    </dgm:pt>
    <dgm:pt modelId="{A32B4D14-85AB-4937-BD09-B50B635D842C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на русском </a:t>
          </a:r>
          <a:r>
            <a:rPr lang="ru-RU" sz="2400" b="0" u="none" dirty="0">
              <a:latin typeface="Times New Roman" panose="02020603050405020304" pitchFamily="18" charset="0"/>
              <a:cs typeface="Times New Roman" panose="02020603050405020304" pitchFamily="18" charset="0"/>
            </a:rPr>
            <a:t>языке-</a:t>
          </a:r>
          <a:r>
            <a: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12кружков</a:t>
          </a:r>
        </a:p>
      </dgm:t>
    </dgm:pt>
    <dgm:pt modelId="{19073BB6-8CDF-4DE9-9018-7F5CB7ABC596}" type="parTrans" cxnId="{E3686A87-28AD-4CD8-BD2F-B3942F761C18}">
      <dgm:prSet/>
      <dgm:spPr/>
      <dgm:t>
        <a:bodyPr/>
        <a:lstStyle/>
        <a:p>
          <a:endParaRPr lang="ru-RU"/>
        </a:p>
      </dgm:t>
    </dgm:pt>
    <dgm:pt modelId="{6240AD70-9D8F-4AA2-8F71-929998796AA9}" type="sibTrans" cxnId="{E3686A87-28AD-4CD8-BD2F-B3942F761C18}">
      <dgm:prSet/>
      <dgm:spPr/>
      <dgm:t>
        <a:bodyPr/>
        <a:lstStyle/>
        <a:p>
          <a:endParaRPr lang="ru-RU"/>
        </a:p>
      </dgm:t>
    </dgm:pt>
    <dgm:pt modelId="{FFE12710-EF3B-4E74-860F-A45A445D57CA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в них  </a:t>
          </a:r>
        </a:p>
        <a:p>
          <a:r>
            <a: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328 детей</a:t>
          </a:r>
          <a:endParaRPr lang="ru-RU" sz="2100" b="1" u="sng" dirty="0"/>
        </a:p>
      </dgm:t>
    </dgm:pt>
    <dgm:pt modelId="{E9C92207-FAF1-4C05-AE55-9563C242C270}" type="parTrans" cxnId="{DC4C0A80-E383-48E2-865E-FC0778AC65B6}">
      <dgm:prSet/>
      <dgm:spPr/>
      <dgm:t>
        <a:bodyPr/>
        <a:lstStyle/>
        <a:p>
          <a:endParaRPr lang="ru-RU"/>
        </a:p>
      </dgm:t>
    </dgm:pt>
    <dgm:pt modelId="{2CCADA2A-B6DB-4DFE-9C58-5265A47382A2}" type="sibTrans" cxnId="{DC4C0A80-E383-48E2-865E-FC0778AC65B6}">
      <dgm:prSet/>
      <dgm:spPr/>
      <dgm:t>
        <a:bodyPr/>
        <a:lstStyle/>
        <a:p>
          <a:endParaRPr lang="ru-RU"/>
        </a:p>
      </dgm:t>
    </dgm:pt>
    <dgm:pt modelId="{12203B2A-0637-4C48-A586-0F427D427B26}" type="pres">
      <dgm:prSet presAssocID="{59C225A8-A80A-4F98-AD49-FB9084D5010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05FD80A-E550-435F-8017-B2F78D2EC886}" type="pres">
      <dgm:prSet presAssocID="{A5711AF3-C331-4E06-92FB-DF72EE2D16D5}" presName="root1" presStyleCnt="0"/>
      <dgm:spPr/>
    </dgm:pt>
    <dgm:pt modelId="{74551650-22AC-45CA-9AB4-8FED1474BF50}" type="pres">
      <dgm:prSet presAssocID="{A5711AF3-C331-4E06-92FB-DF72EE2D16D5}" presName="LevelOneTextNode" presStyleLbl="node0" presStyleIdx="0" presStyleCnt="1" custScaleY="224774">
        <dgm:presLayoutVars>
          <dgm:chPref val="3"/>
        </dgm:presLayoutVars>
      </dgm:prSet>
      <dgm:spPr/>
    </dgm:pt>
    <dgm:pt modelId="{7C175CF0-6998-4733-B722-074EE8106AF5}" type="pres">
      <dgm:prSet presAssocID="{A5711AF3-C331-4E06-92FB-DF72EE2D16D5}" presName="level2hierChild" presStyleCnt="0"/>
      <dgm:spPr/>
    </dgm:pt>
    <dgm:pt modelId="{53540A5A-B2C6-4241-B9BD-A7C18E807E09}" type="pres">
      <dgm:prSet presAssocID="{B0A70471-6D64-4086-B888-75AAC3AEA35F}" presName="conn2-1" presStyleLbl="parChTrans1D2" presStyleIdx="0" presStyleCnt="2"/>
      <dgm:spPr/>
    </dgm:pt>
    <dgm:pt modelId="{2D6E9AFE-E27E-48EC-9DB6-6695564A2763}" type="pres">
      <dgm:prSet presAssocID="{B0A70471-6D64-4086-B888-75AAC3AEA35F}" presName="connTx" presStyleLbl="parChTrans1D2" presStyleIdx="0" presStyleCnt="2"/>
      <dgm:spPr/>
    </dgm:pt>
    <dgm:pt modelId="{AD0169CC-8069-4F60-99D6-555CE492B5F9}" type="pres">
      <dgm:prSet presAssocID="{FF038C50-0344-4C1E-A841-96F6176B1276}" presName="root2" presStyleCnt="0"/>
      <dgm:spPr/>
    </dgm:pt>
    <dgm:pt modelId="{0622631E-2942-4320-862A-758BEB0A9767}" type="pres">
      <dgm:prSet presAssocID="{FF038C50-0344-4C1E-A841-96F6176B1276}" presName="LevelTwoTextNode" presStyleLbl="node2" presStyleIdx="0" presStyleCnt="2" custScaleX="130523" custScaleY="149641">
        <dgm:presLayoutVars>
          <dgm:chPref val="3"/>
        </dgm:presLayoutVars>
      </dgm:prSet>
      <dgm:spPr/>
    </dgm:pt>
    <dgm:pt modelId="{E2CD52FE-5A18-455A-89DE-0CC9652B0196}" type="pres">
      <dgm:prSet presAssocID="{FF038C50-0344-4C1E-A841-96F6176B1276}" presName="level3hierChild" presStyleCnt="0"/>
      <dgm:spPr/>
    </dgm:pt>
    <dgm:pt modelId="{74947B42-E799-4A13-8B80-D9DD62EBA4F9}" type="pres">
      <dgm:prSet presAssocID="{82913A2B-B66E-4D1F-B314-CAA39CB8D94E}" presName="conn2-1" presStyleLbl="parChTrans1D3" presStyleIdx="0" presStyleCnt="2"/>
      <dgm:spPr/>
    </dgm:pt>
    <dgm:pt modelId="{BE0DD4D4-60DC-4B57-AF3E-90577B3179D0}" type="pres">
      <dgm:prSet presAssocID="{82913A2B-B66E-4D1F-B314-CAA39CB8D94E}" presName="connTx" presStyleLbl="parChTrans1D3" presStyleIdx="0" presStyleCnt="2"/>
      <dgm:spPr/>
    </dgm:pt>
    <dgm:pt modelId="{51C7C322-2D5D-41AE-873E-2D60565ED117}" type="pres">
      <dgm:prSet presAssocID="{E5C030F8-F128-4B8F-BD37-2490F8642BE2}" presName="root2" presStyleCnt="0"/>
      <dgm:spPr/>
    </dgm:pt>
    <dgm:pt modelId="{84C0A72A-BDFB-4F6C-98BE-343A7C53CA1A}" type="pres">
      <dgm:prSet presAssocID="{E5C030F8-F128-4B8F-BD37-2490F8642BE2}" presName="LevelTwoTextNode" presStyleLbl="node3" presStyleIdx="0" presStyleCnt="2" custLinFactNeighborX="-476" custLinFactNeighborY="-3806">
        <dgm:presLayoutVars>
          <dgm:chPref val="3"/>
        </dgm:presLayoutVars>
      </dgm:prSet>
      <dgm:spPr/>
    </dgm:pt>
    <dgm:pt modelId="{7AF5EE48-344C-4157-A12B-093CE0CBD413}" type="pres">
      <dgm:prSet presAssocID="{E5C030F8-F128-4B8F-BD37-2490F8642BE2}" presName="level3hierChild" presStyleCnt="0"/>
      <dgm:spPr/>
    </dgm:pt>
    <dgm:pt modelId="{05A4FEAE-DC23-4B06-85B3-A56FD82381BF}" type="pres">
      <dgm:prSet presAssocID="{19073BB6-8CDF-4DE9-9018-7F5CB7ABC596}" presName="conn2-1" presStyleLbl="parChTrans1D2" presStyleIdx="1" presStyleCnt="2"/>
      <dgm:spPr/>
    </dgm:pt>
    <dgm:pt modelId="{0ADA8560-EAFB-4CCC-BFB1-A5F8F8C376CA}" type="pres">
      <dgm:prSet presAssocID="{19073BB6-8CDF-4DE9-9018-7F5CB7ABC596}" presName="connTx" presStyleLbl="parChTrans1D2" presStyleIdx="1" presStyleCnt="2"/>
      <dgm:spPr/>
    </dgm:pt>
    <dgm:pt modelId="{304AA873-6A70-4AF0-B365-C557897DC48E}" type="pres">
      <dgm:prSet presAssocID="{A32B4D14-85AB-4937-BD09-B50B635D842C}" presName="root2" presStyleCnt="0"/>
      <dgm:spPr/>
    </dgm:pt>
    <dgm:pt modelId="{AB34C2FE-1588-4F39-B925-533936BDA414}" type="pres">
      <dgm:prSet presAssocID="{A32B4D14-85AB-4937-BD09-B50B635D842C}" presName="LevelTwoTextNode" presStyleLbl="node2" presStyleIdx="1" presStyleCnt="2" custScaleX="128468" custScaleY="123079">
        <dgm:presLayoutVars>
          <dgm:chPref val="3"/>
        </dgm:presLayoutVars>
      </dgm:prSet>
      <dgm:spPr/>
    </dgm:pt>
    <dgm:pt modelId="{C67EDD6C-9AFD-4018-A6F6-9A7BC373F4BE}" type="pres">
      <dgm:prSet presAssocID="{A32B4D14-85AB-4937-BD09-B50B635D842C}" presName="level3hierChild" presStyleCnt="0"/>
      <dgm:spPr/>
    </dgm:pt>
    <dgm:pt modelId="{3E9D4B6C-9042-4737-9605-85995D740863}" type="pres">
      <dgm:prSet presAssocID="{E9C92207-FAF1-4C05-AE55-9563C242C270}" presName="conn2-1" presStyleLbl="parChTrans1D3" presStyleIdx="1" presStyleCnt="2"/>
      <dgm:spPr/>
    </dgm:pt>
    <dgm:pt modelId="{CA24FD56-30C5-4AC6-B91D-07D8251884EA}" type="pres">
      <dgm:prSet presAssocID="{E9C92207-FAF1-4C05-AE55-9563C242C270}" presName="connTx" presStyleLbl="parChTrans1D3" presStyleIdx="1" presStyleCnt="2"/>
      <dgm:spPr/>
    </dgm:pt>
    <dgm:pt modelId="{D48D29CD-33E6-468E-8F8B-6526740094C2}" type="pres">
      <dgm:prSet presAssocID="{FFE12710-EF3B-4E74-860F-A45A445D57CA}" presName="root2" presStyleCnt="0"/>
      <dgm:spPr/>
    </dgm:pt>
    <dgm:pt modelId="{7BF3DA7F-D216-4657-B0BD-4A7BFBB69C0F}" type="pres">
      <dgm:prSet presAssocID="{FFE12710-EF3B-4E74-860F-A45A445D57CA}" presName="LevelTwoTextNode" presStyleLbl="node3" presStyleIdx="1" presStyleCnt="2">
        <dgm:presLayoutVars>
          <dgm:chPref val="3"/>
        </dgm:presLayoutVars>
      </dgm:prSet>
      <dgm:spPr/>
    </dgm:pt>
    <dgm:pt modelId="{A1AA6EC2-B983-45AC-A0E1-E9BDF791EACD}" type="pres">
      <dgm:prSet presAssocID="{FFE12710-EF3B-4E74-860F-A45A445D57CA}" presName="level3hierChild" presStyleCnt="0"/>
      <dgm:spPr/>
    </dgm:pt>
  </dgm:ptLst>
  <dgm:cxnLst>
    <dgm:cxn modelId="{FA8D5309-0591-460E-B779-F058EB8E61DD}" type="presOf" srcId="{82913A2B-B66E-4D1F-B314-CAA39CB8D94E}" destId="{74947B42-E799-4A13-8B80-D9DD62EBA4F9}" srcOrd="0" destOrd="0" presId="urn:microsoft.com/office/officeart/2005/8/layout/hierarchy2"/>
    <dgm:cxn modelId="{FD01F010-36E1-4829-8F55-8DC3408AC3EB}" type="presOf" srcId="{B0A70471-6D64-4086-B888-75AAC3AEA35F}" destId="{53540A5A-B2C6-4241-B9BD-A7C18E807E09}" srcOrd="0" destOrd="0" presId="urn:microsoft.com/office/officeart/2005/8/layout/hierarchy2"/>
    <dgm:cxn modelId="{21A62F25-DC7B-46B6-B0D6-0337AF3AE83E}" type="presOf" srcId="{82913A2B-B66E-4D1F-B314-CAA39CB8D94E}" destId="{BE0DD4D4-60DC-4B57-AF3E-90577B3179D0}" srcOrd="1" destOrd="0" presId="urn:microsoft.com/office/officeart/2005/8/layout/hierarchy2"/>
    <dgm:cxn modelId="{92441D2B-B73C-4CDF-830E-95AC12329FFC}" srcId="{A5711AF3-C331-4E06-92FB-DF72EE2D16D5}" destId="{FF038C50-0344-4C1E-A841-96F6176B1276}" srcOrd="0" destOrd="0" parTransId="{B0A70471-6D64-4086-B888-75AAC3AEA35F}" sibTransId="{A611A2B9-7A5F-43DF-A283-2A25F04980B7}"/>
    <dgm:cxn modelId="{AB420D61-BE57-4488-A8BB-01A30755D472}" type="presOf" srcId="{A5711AF3-C331-4E06-92FB-DF72EE2D16D5}" destId="{74551650-22AC-45CA-9AB4-8FED1474BF50}" srcOrd="0" destOrd="0" presId="urn:microsoft.com/office/officeart/2005/8/layout/hierarchy2"/>
    <dgm:cxn modelId="{ED062044-2ABE-4F64-B8B3-E640E81F6FC4}" type="presOf" srcId="{B0A70471-6D64-4086-B888-75AAC3AEA35F}" destId="{2D6E9AFE-E27E-48EC-9DB6-6695564A2763}" srcOrd="1" destOrd="0" presId="urn:microsoft.com/office/officeart/2005/8/layout/hierarchy2"/>
    <dgm:cxn modelId="{6C92C668-0105-4888-9DFD-F7E36DB8CA04}" type="presOf" srcId="{E9C92207-FAF1-4C05-AE55-9563C242C270}" destId="{3E9D4B6C-9042-4737-9605-85995D740863}" srcOrd="0" destOrd="0" presId="urn:microsoft.com/office/officeart/2005/8/layout/hierarchy2"/>
    <dgm:cxn modelId="{0B4ED774-F692-41E0-AA9B-13DA4A0D61A4}" type="presOf" srcId="{FF038C50-0344-4C1E-A841-96F6176B1276}" destId="{0622631E-2942-4320-862A-758BEB0A9767}" srcOrd="0" destOrd="0" presId="urn:microsoft.com/office/officeart/2005/8/layout/hierarchy2"/>
    <dgm:cxn modelId="{DC4C0A80-E383-48E2-865E-FC0778AC65B6}" srcId="{A32B4D14-85AB-4937-BD09-B50B635D842C}" destId="{FFE12710-EF3B-4E74-860F-A45A445D57CA}" srcOrd="0" destOrd="0" parTransId="{E9C92207-FAF1-4C05-AE55-9563C242C270}" sibTransId="{2CCADA2A-B6DB-4DFE-9C58-5265A47382A2}"/>
    <dgm:cxn modelId="{E2CBAB84-6FD4-42D5-85CB-E154C8529482}" type="presOf" srcId="{19073BB6-8CDF-4DE9-9018-7F5CB7ABC596}" destId="{05A4FEAE-DC23-4B06-85B3-A56FD82381BF}" srcOrd="0" destOrd="0" presId="urn:microsoft.com/office/officeart/2005/8/layout/hierarchy2"/>
    <dgm:cxn modelId="{31CBE684-ABA3-4700-9306-5B907E7493A8}" srcId="{59C225A8-A80A-4F98-AD49-FB9084D50107}" destId="{A5711AF3-C331-4E06-92FB-DF72EE2D16D5}" srcOrd="0" destOrd="0" parTransId="{12389B59-9FF2-44E6-8D70-806607520413}" sibTransId="{D021B2D7-A27C-4CE3-9649-00CDA57D9769}"/>
    <dgm:cxn modelId="{E3686A87-28AD-4CD8-BD2F-B3942F761C18}" srcId="{A5711AF3-C331-4E06-92FB-DF72EE2D16D5}" destId="{A32B4D14-85AB-4937-BD09-B50B635D842C}" srcOrd="1" destOrd="0" parTransId="{19073BB6-8CDF-4DE9-9018-7F5CB7ABC596}" sibTransId="{6240AD70-9D8F-4AA2-8F71-929998796AA9}"/>
    <dgm:cxn modelId="{C6BD0B93-D472-4CC4-948A-B95E710B66DD}" type="presOf" srcId="{FFE12710-EF3B-4E74-860F-A45A445D57CA}" destId="{7BF3DA7F-D216-4657-B0BD-4A7BFBB69C0F}" srcOrd="0" destOrd="0" presId="urn:microsoft.com/office/officeart/2005/8/layout/hierarchy2"/>
    <dgm:cxn modelId="{17825593-6212-49A8-9022-C2ECE97DDBB9}" type="presOf" srcId="{19073BB6-8CDF-4DE9-9018-7F5CB7ABC596}" destId="{0ADA8560-EAFB-4CCC-BFB1-A5F8F8C376CA}" srcOrd="1" destOrd="0" presId="urn:microsoft.com/office/officeart/2005/8/layout/hierarchy2"/>
    <dgm:cxn modelId="{12528CB1-4024-4FE5-8026-2CEA09CA4D91}" type="presOf" srcId="{E9C92207-FAF1-4C05-AE55-9563C242C270}" destId="{CA24FD56-30C5-4AC6-B91D-07D8251884EA}" srcOrd="1" destOrd="0" presId="urn:microsoft.com/office/officeart/2005/8/layout/hierarchy2"/>
    <dgm:cxn modelId="{C3C4D9C7-6285-4615-9D24-1E7590B64111}" type="presOf" srcId="{E5C030F8-F128-4B8F-BD37-2490F8642BE2}" destId="{84C0A72A-BDFB-4F6C-98BE-343A7C53CA1A}" srcOrd="0" destOrd="0" presId="urn:microsoft.com/office/officeart/2005/8/layout/hierarchy2"/>
    <dgm:cxn modelId="{B1E56ED2-DC97-4E6C-8DA5-ED6E49DA78C4}" type="presOf" srcId="{A32B4D14-85AB-4937-BD09-B50B635D842C}" destId="{AB34C2FE-1588-4F39-B925-533936BDA414}" srcOrd="0" destOrd="0" presId="urn:microsoft.com/office/officeart/2005/8/layout/hierarchy2"/>
    <dgm:cxn modelId="{C30E00D7-0CD2-4F5D-9DD3-B6CC8FC91008}" type="presOf" srcId="{59C225A8-A80A-4F98-AD49-FB9084D50107}" destId="{12203B2A-0637-4C48-A586-0F427D427B26}" srcOrd="0" destOrd="0" presId="urn:microsoft.com/office/officeart/2005/8/layout/hierarchy2"/>
    <dgm:cxn modelId="{51AEA8E7-109C-40F4-8799-DAAC73A92955}" srcId="{FF038C50-0344-4C1E-A841-96F6176B1276}" destId="{E5C030F8-F128-4B8F-BD37-2490F8642BE2}" srcOrd="0" destOrd="0" parTransId="{82913A2B-B66E-4D1F-B314-CAA39CB8D94E}" sibTransId="{D9FC8421-4AB0-422D-AF93-1AD6E6FD4C48}"/>
    <dgm:cxn modelId="{CFA2A07F-2AB1-4322-B052-DCD755064802}" type="presParOf" srcId="{12203B2A-0637-4C48-A586-0F427D427B26}" destId="{E05FD80A-E550-435F-8017-B2F78D2EC886}" srcOrd="0" destOrd="0" presId="urn:microsoft.com/office/officeart/2005/8/layout/hierarchy2"/>
    <dgm:cxn modelId="{5CEF3FEF-2473-4D8F-8743-F7008070BEF5}" type="presParOf" srcId="{E05FD80A-E550-435F-8017-B2F78D2EC886}" destId="{74551650-22AC-45CA-9AB4-8FED1474BF50}" srcOrd="0" destOrd="0" presId="urn:microsoft.com/office/officeart/2005/8/layout/hierarchy2"/>
    <dgm:cxn modelId="{E6E9D4B5-0232-468B-8F94-D8348BE28017}" type="presParOf" srcId="{E05FD80A-E550-435F-8017-B2F78D2EC886}" destId="{7C175CF0-6998-4733-B722-074EE8106AF5}" srcOrd="1" destOrd="0" presId="urn:microsoft.com/office/officeart/2005/8/layout/hierarchy2"/>
    <dgm:cxn modelId="{156038A4-F4BB-4C4C-B45F-6B28019D7822}" type="presParOf" srcId="{7C175CF0-6998-4733-B722-074EE8106AF5}" destId="{53540A5A-B2C6-4241-B9BD-A7C18E807E09}" srcOrd="0" destOrd="0" presId="urn:microsoft.com/office/officeart/2005/8/layout/hierarchy2"/>
    <dgm:cxn modelId="{EDFA53A0-5B5A-4A3E-A942-4960EA7E785A}" type="presParOf" srcId="{53540A5A-B2C6-4241-B9BD-A7C18E807E09}" destId="{2D6E9AFE-E27E-48EC-9DB6-6695564A2763}" srcOrd="0" destOrd="0" presId="urn:microsoft.com/office/officeart/2005/8/layout/hierarchy2"/>
    <dgm:cxn modelId="{472516FC-2316-484C-86C6-020A9547BAA9}" type="presParOf" srcId="{7C175CF0-6998-4733-B722-074EE8106AF5}" destId="{AD0169CC-8069-4F60-99D6-555CE492B5F9}" srcOrd="1" destOrd="0" presId="urn:microsoft.com/office/officeart/2005/8/layout/hierarchy2"/>
    <dgm:cxn modelId="{EC3FC25C-7D8C-45F9-888A-9E5E5EF0EAA4}" type="presParOf" srcId="{AD0169CC-8069-4F60-99D6-555CE492B5F9}" destId="{0622631E-2942-4320-862A-758BEB0A9767}" srcOrd="0" destOrd="0" presId="urn:microsoft.com/office/officeart/2005/8/layout/hierarchy2"/>
    <dgm:cxn modelId="{5BEEED8A-3CFB-4A64-8847-555830B6A6C2}" type="presParOf" srcId="{AD0169CC-8069-4F60-99D6-555CE492B5F9}" destId="{E2CD52FE-5A18-455A-89DE-0CC9652B0196}" srcOrd="1" destOrd="0" presId="urn:microsoft.com/office/officeart/2005/8/layout/hierarchy2"/>
    <dgm:cxn modelId="{FB49F78E-B294-4031-8AD3-842AA4C9F895}" type="presParOf" srcId="{E2CD52FE-5A18-455A-89DE-0CC9652B0196}" destId="{74947B42-E799-4A13-8B80-D9DD62EBA4F9}" srcOrd="0" destOrd="0" presId="urn:microsoft.com/office/officeart/2005/8/layout/hierarchy2"/>
    <dgm:cxn modelId="{810CD1A5-1172-4D50-BB89-21929BDE2E97}" type="presParOf" srcId="{74947B42-E799-4A13-8B80-D9DD62EBA4F9}" destId="{BE0DD4D4-60DC-4B57-AF3E-90577B3179D0}" srcOrd="0" destOrd="0" presId="urn:microsoft.com/office/officeart/2005/8/layout/hierarchy2"/>
    <dgm:cxn modelId="{09282CBB-591E-446D-A7DD-184AF6CBDEC2}" type="presParOf" srcId="{E2CD52FE-5A18-455A-89DE-0CC9652B0196}" destId="{51C7C322-2D5D-41AE-873E-2D60565ED117}" srcOrd="1" destOrd="0" presId="urn:microsoft.com/office/officeart/2005/8/layout/hierarchy2"/>
    <dgm:cxn modelId="{302228D5-FE17-4E67-A808-FE587C90597E}" type="presParOf" srcId="{51C7C322-2D5D-41AE-873E-2D60565ED117}" destId="{84C0A72A-BDFB-4F6C-98BE-343A7C53CA1A}" srcOrd="0" destOrd="0" presId="urn:microsoft.com/office/officeart/2005/8/layout/hierarchy2"/>
    <dgm:cxn modelId="{9D411F5A-9F91-4160-821D-2BFD28EC58BA}" type="presParOf" srcId="{51C7C322-2D5D-41AE-873E-2D60565ED117}" destId="{7AF5EE48-344C-4157-A12B-093CE0CBD413}" srcOrd="1" destOrd="0" presId="urn:microsoft.com/office/officeart/2005/8/layout/hierarchy2"/>
    <dgm:cxn modelId="{83C3D256-700D-4A84-AA39-6E51E7FFBA67}" type="presParOf" srcId="{7C175CF0-6998-4733-B722-074EE8106AF5}" destId="{05A4FEAE-DC23-4B06-85B3-A56FD82381BF}" srcOrd="2" destOrd="0" presId="urn:microsoft.com/office/officeart/2005/8/layout/hierarchy2"/>
    <dgm:cxn modelId="{754C8350-F586-4F8E-B86C-08CB9E564C36}" type="presParOf" srcId="{05A4FEAE-DC23-4B06-85B3-A56FD82381BF}" destId="{0ADA8560-EAFB-4CCC-BFB1-A5F8F8C376CA}" srcOrd="0" destOrd="0" presId="urn:microsoft.com/office/officeart/2005/8/layout/hierarchy2"/>
    <dgm:cxn modelId="{C487E9A2-CF78-44D8-90C9-D48B3AC84FF0}" type="presParOf" srcId="{7C175CF0-6998-4733-B722-074EE8106AF5}" destId="{304AA873-6A70-4AF0-B365-C557897DC48E}" srcOrd="3" destOrd="0" presId="urn:microsoft.com/office/officeart/2005/8/layout/hierarchy2"/>
    <dgm:cxn modelId="{563B4A88-B086-47A8-BFCC-E55F4491BCE3}" type="presParOf" srcId="{304AA873-6A70-4AF0-B365-C557897DC48E}" destId="{AB34C2FE-1588-4F39-B925-533936BDA414}" srcOrd="0" destOrd="0" presId="urn:microsoft.com/office/officeart/2005/8/layout/hierarchy2"/>
    <dgm:cxn modelId="{1FFB2C8E-66A2-44CC-8A0F-2E2BF90D1E08}" type="presParOf" srcId="{304AA873-6A70-4AF0-B365-C557897DC48E}" destId="{C67EDD6C-9AFD-4018-A6F6-9A7BC373F4BE}" srcOrd="1" destOrd="0" presId="urn:microsoft.com/office/officeart/2005/8/layout/hierarchy2"/>
    <dgm:cxn modelId="{4428F701-9CC2-451C-99B1-E84225DCB7AE}" type="presParOf" srcId="{C67EDD6C-9AFD-4018-A6F6-9A7BC373F4BE}" destId="{3E9D4B6C-9042-4737-9605-85995D740863}" srcOrd="0" destOrd="0" presId="urn:microsoft.com/office/officeart/2005/8/layout/hierarchy2"/>
    <dgm:cxn modelId="{786A238F-9623-40C1-9C84-2D8BD23CE7F7}" type="presParOf" srcId="{3E9D4B6C-9042-4737-9605-85995D740863}" destId="{CA24FD56-30C5-4AC6-B91D-07D8251884EA}" srcOrd="0" destOrd="0" presId="urn:microsoft.com/office/officeart/2005/8/layout/hierarchy2"/>
    <dgm:cxn modelId="{93F93D70-D436-428D-BEB8-1EFAD33C430E}" type="presParOf" srcId="{C67EDD6C-9AFD-4018-A6F6-9A7BC373F4BE}" destId="{D48D29CD-33E6-468E-8F8B-6526740094C2}" srcOrd="1" destOrd="0" presId="urn:microsoft.com/office/officeart/2005/8/layout/hierarchy2"/>
    <dgm:cxn modelId="{CB9E4447-E6A2-42C1-B483-3D6A53A15AB4}" type="presParOf" srcId="{D48D29CD-33E6-468E-8F8B-6526740094C2}" destId="{7BF3DA7F-D216-4657-B0BD-4A7BFBB69C0F}" srcOrd="0" destOrd="0" presId="urn:microsoft.com/office/officeart/2005/8/layout/hierarchy2"/>
    <dgm:cxn modelId="{BF73AC9A-04C3-4185-B0F7-641D020DE601}" type="presParOf" srcId="{D48D29CD-33E6-468E-8F8B-6526740094C2}" destId="{A1AA6EC2-B983-45AC-A0E1-E9BDF791EACD}" srcOrd="1" destOrd="0" presId="urn:microsoft.com/office/officeart/2005/8/layout/hierarchy2"/>
  </dgm:cxnLst>
  <dgm:bg>
    <a:noFill/>
    <a:effectLst>
      <a:outerShdw blurRad="50800" dist="50800" dir="5400000" algn="ctr" rotWithShape="0">
        <a:srgbClr val="000000">
          <a:alpha val="64000"/>
        </a:srgb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4DCD23-2512-4A30-8F11-5EA3F87A7B62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4BA498-C88E-4F05-92C0-74F00D09E22B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новых и корректировка имеющихся образовательных программ с учётом интересов, возможностей, возраста воспитанников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B87847-30AF-4138-80EB-E4F865543E56}" type="parTrans" cxnId="{4326FC82-B75D-4D04-95CD-1EB948FDCC4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F9A591-3CDA-4B52-AC75-6AF1D68BBB36}" type="sibTrans" cxnId="{4326FC82-B75D-4D04-95CD-1EB948FDCC44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68491A-54D7-4815-8DC1-51532F5CE889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4B8503-5414-4E5C-B3A0-9414F18E8711}" type="parTrans" cxnId="{CE901C2E-4275-4BE9-985F-83DD2982EFC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B6E3A7-3F27-4AE5-A6C6-1611BCDB44FD}" type="sibTrans" cxnId="{CE901C2E-4275-4BE9-985F-83DD2982EFC1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89BBFB-7527-47BB-ABFA-16ED43F24E4E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дифференцированного и разноуровневого обучения, использование методик, технологий внешкольной деятельности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F6D2F1-7D75-42F3-AB2E-53B425C23C5E}" type="parTrans" cxnId="{14915930-589C-4556-A0AF-02E4F5E4B30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9C01A4-86B2-4A12-9922-7F5C776B44DD}" type="sibTrans" cxnId="{14915930-589C-4556-A0AF-02E4F5E4B30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0711F0-689A-45A1-889A-03EA95CD64F8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97BA2B-3466-438E-83BE-21D3482F97C8}" type="parTrans" cxnId="{A4B3C6C5-1815-414F-A2F8-62F70EFC750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D89028-F924-4B6F-B7B9-CF2D7DCA98CB}" type="sibTrans" cxnId="{A4B3C6C5-1815-414F-A2F8-62F70EFC7502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34597B-CF3E-4ECC-BB8B-449CD01CFC5C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материально-технической базы учреждения: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-приобретение необходимого оборудования, инвентаря, инструментов, аппаратуры, методических пособий для организации работы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8016F0-A769-4A08-9E44-49989A42133D}" type="parTrans" cxnId="{A0F84B38-A1AB-4C85-8064-2FDECE481F1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538FAC-2C1B-4FB3-8F41-F7EE08FAA770}" type="sibTrans" cxnId="{A0F84B38-A1AB-4C85-8064-2FDECE481F1C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E066F4-555C-4D6C-B13E-37095A1D880B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087566-F9E9-4A71-A89F-74A649BD044F}" type="parTrans" cxnId="{AD802AA0-D53E-4584-B44E-E855C27553C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A2B95F-1C88-4D44-8B90-398C6ADCFCA8}" type="sibTrans" cxnId="{AD802AA0-D53E-4584-B44E-E855C27553C5}">
      <dgm:prSet/>
      <dgm:spPr/>
      <dgm:t>
        <a:bodyPr/>
        <a:lstStyle/>
        <a:p>
          <a:endParaRPr lang="ru-RU" sz="1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82E3BA-C1D1-4317-811A-29C2E2C71847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расписания работы объединения с учётом пожеланий воспитанников и родителей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D8A49B9-B34E-4AF3-A085-A2D1E847C023}" type="parTrans" cxnId="{5224FE86-8ED6-47C5-B701-F4A2AF16EFA4}">
      <dgm:prSet/>
      <dgm:spPr/>
      <dgm:t>
        <a:bodyPr/>
        <a:lstStyle/>
        <a:p>
          <a:endParaRPr lang="ru-RU" sz="1200"/>
        </a:p>
      </dgm:t>
    </dgm:pt>
    <dgm:pt modelId="{4630F44B-2AD7-4540-B27C-AC2458276AAA}" type="sibTrans" cxnId="{5224FE86-8ED6-47C5-B701-F4A2AF16EFA4}">
      <dgm:prSet/>
      <dgm:spPr/>
      <dgm:t>
        <a:bodyPr/>
        <a:lstStyle/>
        <a:p>
          <a:endParaRPr lang="ru-RU" sz="1200"/>
        </a:p>
      </dgm:t>
    </dgm:pt>
    <dgm:pt modelId="{E79C2000-DF1F-45E3-B98B-8D4D83E3F5BF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Поощрение воспитанников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3BBAE-8416-476F-8730-B5072435AE3B}" type="parTrans" cxnId="{9668978F-5B75-4D45-809D-6375306AA7FE}">
      <dgm:prSet/>
      <dgm:spPr/>
      <dgm:t>
        <a:bodyPr/>
        <a:lstStyle/>
        <a:p>
          <a:endParaRPr lang="ru-RU" sz="1200"/>
        </a:p>
      </dgm:t>
    </dgm:pt>
    <dgm:pt modelId="{3374534E-FF72-4773-92B3-C6E477932833}" type="sibTrans" cxnId="{9668978F-5B75-4D45-809D-6375306AA7FE}">
      <dgm:prSet/>
      <dgm:spPr/>
      <dgm:t>
        <a:bodyPr/>
        <a:lstStyle/>
        <a:p>
          <a:endParaRPr lang="ru-RU" sz="1200"/>
        </a:p>
      </dgm:t>
    </dgm:pt>
    <dgm:pt modelId="{20DAF585-79E3-46FF-ADE9-7B7E3E2C6717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0CEC6E-C3B0-4BBD-9811-B463C573616B}" type="parTrans" cxnId="{A940ABCB-B27B-4CE8-8F6E-A430C634873A}">
      <dgm:prSet/>
      <dgm:spPr/>
      <dgm:t>
        <a:bodyPr/>
        <a:lstStyle/>
        <a:p>
          <a:endParaRPr lang="ru-RU" sz="1200"/>
        </a:p>
      </dgm:t>
    </dgm:pt>
    <dgm:pt modelId="{37640E72-72D3-4027-B28F-EF76C3BA7373}" type="sibTrans" cxnId="{A940ABCB-B27B-4CE8-8F6E-A430C634873A}">
      <dgm:prSet/>
      <dgm:spPr/>
      <dgm:t>
        <a:bodyPr/>
        <a:lstStyle/>
        <a:p>
          <a:endParaRPr lang="ru-RU" sz="1200"/>
        </a:p>
      </dgm:t>
    </dgm:pt>
    <dgm:pt modelId="{F04AFDAC-7B08-45C5-A30F-E06304F4C673}">
      <dgm:prSet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участия воспитанников объединений в мероприятиях различной 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170DB3-1450-4EA2-999F-38E6D592E684}" type="parTrans" cxnId="{E66EED56-8302-4A13-A1A0-65D3775D2504}">
      <dgm:prSet/>
      <dgm:spPr/>
      <dgm:t>
        <a:bodyPr/>
        <a:lstStyle/>
        <a:p>
          <a:endParaRPr lang="ru-RU"/>
        </a:p>
      </dgm:t>
    </dgm:pt>
    <dgm:pt modelId="{429E8A18-1C7F-44F7-965A-99C84007305E}" type="sibTrans" cxnId="{E66EED56-8302-4A13-A1A0-65D3775D2504}">
      <dgm:prSet/>
      <dgm:spPr/>
      <dgm:t>
        <a:bodyPr/>
        <a:lstStyle/>
        <a:p>
          <a:endParaRPr lang="ru-RU"/>
        </a:p>
      </dgm:t>
    </dgm:pt>
    <dgm:pt modelId="{0A58292F-7575-424E-A398-F6D3D3AE635E}">
      <dgm:prSet phldrT="[Текст]" custT="1"/>
      <dgm:spPr/>
      <dgm:t>
        <a:bodyPr/>
        <a:lstStyle/>
        <a:p>
          <a:r>
            <a:rPr lang="kk-KZ" sz="1200" i="1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B026E0-0A67-4825-9278-A85754C5EB90}" type="sibTrans" cxnId="{C483DC51-DB39-4B31-91E5-E0F81CD778C9}">
      <dgm:prSet/>
      <dgm:spPr/>
      <dgm:t>
        <a:bodyPr/>
        <a:lstStyle/>
        <a:p>
          <a:endParaRPr lang="ru-RU" sz="1200"/>
        </a:p>
      </dgm:t>
    </dgm:pt>
    <dgm:pt modelId="{8D1DF984-C9F1-4538-AB63-375E98E3744D}" type="parTrans" cxnId="{C483DC51-DB39-4B31-91E5-E0F81CD778C9}">
      <dgm:prSet/>
      <dgm:spPr/>
      <dgm:t>
        <a:bodyPr/>
        <a:lstStyle/>
        <a:p>
          <a:endParaRPr lang="ru-RU" sz="1200"/>
        </a:p>
      </dgm:t>
    </dgm:pt>
    <dgm:pt modelId="{117BFFC3-E5F1-464C-8F07-585E2ABDF67F}" type="pres">
      <dgm:prSet presAssocID="{7A4DCD23-2512-4A30-8F11-5EA3F87A7B62}" presName="Name0" presStyleCnt="0">
        <dgm:presLayoutVars>
          <dgm:dir/>
          <dgm:animLvl val="lvl"/>
          <dgm:resizeHandles val="exact"/>
        </dgm:presLayoutVars>
      </dgm:prSet>
      <dgm:spPr/>
    </dgm:pt>
    <dgm:pt modelId="{789506E9-168A-4130-92BF-FF1F40466205}" type="pres">
      <dgm:prSet presAssocID="{594BA498-C88E-4F05-92C0-74F00D09E22B}" presName="linNode" presStyleCnt="0"/>
      <dgm:spPr/>
    </dgm:pt>
    <dgm:pt modelId="{82FCEBC7-A595-491A-B395-F76A23A5AED6}" type="pres">
      <dgm:prSet presAssocID="{594BA498-C88E-4F05-92C0-74F00D09E22B}" presName="parentText" presStyleLbl="node1" presStyleIdx="0" presStyleCnt="6" custScaleX="2000000" custScaleY="8431" custLinFactNeighborX="-38025" custLinFactNeighborY="-5255">
        <dgm:presLayoutVars>
          <dgm:chMax val="1"/>
          <dgm:bulletEnabled val="1"/>
        </dgm:presLayoutVars>
      </dgm:prSet>
      <dgm:spPr/>
    </dgm:pt>
    <dgm:pt modelId="{7787FB74-BB60-442E-B8E5-AD750258000F}" type="pres">
      <dgm:prSet presAssocID="{594BA498-C88E-4F05-92C0-74F00D09E22B}" presName="descendantText" presStyleLbl="alignAccFollowNode1" presStyleIdx="0" presStyleCnt="5" custScaleX="243854" custScaleY="7201" custLinFactNeighborX="3940" custLinFactNeighborY="-7135">
        <dgm:presLayoutVars>
          <dgm:bulletEnabled val="1"/>
        </dgm:presLayoutVars>
      </dgm:prSet>
      <dgm:spPr/>
    </dgm:pt>
    <dgm:pt modelId="{F546A429-6711-4793-AB54-A045A34D4EB1}" type="pres">
      <dgm:prSet presAssocID="{DEF9A591-3CDA-4B52-AC75-6AF1D68BBB36}" presName="sp" presStyleCnt="0"/>
      <dgm:spPr/>
    </dgm:pt>
    <dgm:pt modelId="{6702FEC1-E87C-49D3-8120-45C11769A93E}" type="pres">
      <dgm:prSet presAssocID="{5889BBFB-7527-47BB-ABFA-16ED43F24E4E}" presName="linNode" presStyleCnt="0"/>
      <dgm:spPr/>
    </dgm:pt>
    <dgm:pt modelId="{A7165C1A-0F1F-43B3-A593-21DF8C2ECED6}" type="pres">
      <dgm:prSet presAssocID="{5889BBFB-7527-47BB-ABFA-16ED43F24E4E}" presName="parentText" presStyleLbl="node1" presStyleIdx="1" presStyleCnt="6" custScaleX="229007" custScaleY="8217" custLinFactNeighborX="-12" custLinFactNeighborY="-9185">
        <dgm:presLayoutVars>
          <dgm:chMax val="1"/>
          <dgm:bulletEnabled val="1"/>
        </dgm:presLayoutVars>
      </dgm:prSet>
      <dgm:spPr/>
    </dgm:pt>
    <dgm:pt modelId="{4E5E0442-5375-4E2B-9DCE-19EC4CA3B9CA}" type="pres">
      <dgm:prSet presAssocID="{5889BBFB-7527-47BB-ABFA-16ED43F24E4E}" presName="descendantText" presStyleLbl="alignAccFollowNode1" presStyleIdx="1" presStyleCnt="5" custScaleX="27169" custScaleY="9292" custLinFactNeighborX="5587" custLinFactNeighborY="-10652">
        <dgm:presLayoutVars>
          <dgm:bulletEnabled val="1"/>
        </dgm:presLayoutVars>
      </dgm:prSet>
      <dgm:spPr/>
    </dgm:pt>
    <dgm:pt modelId="{C5FCDF27-B063-4715-A346-1F14D324EF08}" type="pres">
      <dgm:prSet presAssocID="{CF9C01A4-86B2-4A12-9922-7F5C776B44DD}" presName="sp" presStyleCnt="0"/>
      <dgm:spPr/>
    </dgm:pt>
    <dgm:pt modelId="{1DB630CE-0E12-4046-87DB-7266AB8CD76F}" type="pres">
      <dgm:prSet presAssocID="{FE34597B-CF3E-4ECC-BB8B-449CD01CFC5C}" presName="linNode" presStyleCnt="0"/>
      <dgm:spPr/>
    </dgm:pt>
    <dgm:pt modelId="{4CEA4A70-6B7F-45B6-999F-F797B1740DB3}" type="pres">
      <dgm:prSet presAssocID="{FE34597B-CF3E-4ECC-BB8B-449CD01CFC5C}" presName="parentText" presStyleLbl="node1" presStyleIdx="2" presStyleCnt="6" custScaleX="436432" custScaleY="11891" custLinFactNeighborX="547" custLinFactNeighborY="-12092">
        <dgm:presLayoutVars>
          <dgm:chMax val="1"/>
          <dgm:bulletEnabled val="1"/>
        </dgm:presLayoutVars>
      </dgm:prSet>
      <dgm:spPr/>
    </dgm:pt>
    <dgm:pt modelId="{CF7E3A2F-1DFA-4FED-9BD2-09D10197D923}" type="pres">
      <dgm:prSet presAssocID="{FE34597B-CF3E-4ECC-BB8B-449CD01CFC5C}" presName="descendantText" presStyleLbl="alignAccFollowNode1" presStyleIdx="2" presStyleCnt="5" custScaleX="54079" custScaleY="6556" custLinFactNeighborX="71" custLinFactNeighborY="-13303">
        <dgm:presLayoutVars>
          <dgm:bulletEnabled val="1"/>
        </dgm:presLayoutVars>
      </dgm:prSet>
      <dgm:spPr/>
    </dgm:pt>
    <dgm:pt modelId="{5B72990A-CAAC-4C08-BDF3-FC98B445D1CC}" type="pres">
      <dgm:prSet presAssocID="{DA538FAC-2C1B-4FB3-8F41-F7EE08FAA770}" presName="sp" presStyleCnt="0"/>
      <dgm:spPr/>
    </dgm:pt>
    <dgm:pt modelId="{BB86E842-CC21-4A6D-AF1A-0219DB35E6C2}" type="pres">
      <dgm:prSet presAssocID="{1782E3BA-C1D1-4317-811A-29C2E2C71847}" presName="linNode" presStyleCnt="0"/>
      <dgm:spPr/>
    </dgm:pt>
    <dgm:pt modelId="{B4923861-63A5-47BF-86C8-DE8AFCACA549}" type="pres">
      <dgm:prSet presAssocID="{1782E3BA-C1D1-4317-811A-29C2E2C71847}" presName="parentText" presStyleLbl="node1" presStyleIdx="3" presStyleCnt="6" custScaleX="436432" custScaleY="5375" custLinFactNeighborX="547" custLinFactNeighborY="-14747">
        <dgm:presLayoutVars>
          <dgm:chMax val="1"/>
          <dgm:bulletEnabled val="1"/>
        </dgm:presLayoutVars>
      </dgm:prSet>
      <dgm:spPr/>
    </dgm:pt>
    <dgm:pt modelId="{2CBB06B9-15CD-4E11-B735-553892F3043A}" type="pres">
      <dgm:prSet presAssocID="{1782E3BA-C1D1-4317-811A-29C2E2C71847}" presName="descendantText" presStyleLbl="alignAccFollowNode1" presStyleIdx="3" presStyleCnt="5" custScaleX="72382" custScaleY="8560" custLinFactNeighborX="71" custLinFactNeighborY="-18023">
        <dgm:presLayoutVars>
          <dgm:bulletEnabled val="1"/>
        </dgm:presLayoutVars>
      </dgm:prSet>
      <dgm:spPr/>
    </dgm:pt>
    <dgm:pt modelId="{EAC90A07-68B6-4F23-92CD-38820BE9A62E}" type="pres">
      <dgm:prSet presAssocID="{4630F44B-2AD7-4540-B27C-AC2458276AAA}" presName="sp" presStyleCnt="0"/>
      <dgm:spPr/>
    </dgm:pt>
    <dgm:pt modelId="{A93F8167-8190-4982-8F30-B1D76D7CAF61}" type="pres">
      <dgm:prSet presAssocID="{E79C2000-DF1F-45E3-B98B-8D4D83E3F5BF}" presName="linNode" presStyleCnt="0"/>
      <dgm:spPr/>
    </dgm:pt>
    <dgm:pt modelId="{44B3B2C2-B6D2-4693-8BAF-12E5C9CC31CE}" type="pres">
      <dgm:prSet presAssocID="{E79C2000-DF1F-45E3-B98B-8D4D83E3F5BF}" presName="parentText" presStyleLbl="node1" presStyleIdx="4" presStyleCnt="6" custScaleX="436432" custScaleY="5637" custLinFactNeighborX="547" custLinFactNeighborY="-17549">
        <dgm:presLayoutVars>
          <dgm:chMax val="1"/>
          <dgm:bulletEnabled val="1"/>
        </dgm:presLayoutVars>
      </dgm:prSet>
      <dgm:spPr/>
    </dgm:pt>
    <dgm:pt modelId="{47C46798-F754-4067-B045-EA0524781570}" type="pres">
      <dgm:prSet presAssocID="{E79C2000-DF1F-45E3-B98B-8D4D83E3F5BF}" presName="descendantText" presStyleLbl="alignAccFollowNode1" presStyleIdx="4" presStyleCnt="5" custScaleY="4328" custLinFactNeighborX="71" custLinFactNeighborY="-21542">
        <dgm:presLayoutVars>
          <dgm:bulletEnabled val="1"/>
        </dgm:presLayoutVars>
      </dgm:prSet>
      <dgm:spPr/>
    </dgm:pt>
    <dgm:pt modelId="{AA8D8D84-4A18-47C8-A32E-8E48BCC5BDF3}" type="pres">
      <dgm:prSet presAssocID="{3374534E-FF72-4773-92B3-C6E477932833}" presName="sp" presStyleCnt="0"/>
      <dgm:spPr/>
    </dgm:pt>
    <dgm:pt modelId="{26DE04CD-BE1A-4E5E-A865-1EFFA52CB697}" type="pres">
      <dgm:prSet presAssocID="{F04AFDAC-7B08-45C5-A30F-E06304F4C673}" presName="linNode" presStyleCnt="0"/>
      <dgm:spPr/>
    </dgm:pt>
    <dgm:pt modelId="{EC98D226-7BD6-4759-A148-FA8017FFD80C}" type="pres">
      <dgm:prSet presAssocID="{F04AFDAC-7B08-45C5-A30F-E06304F4C673}" presName="parentText" presStyleLbl="node1" presStyleIdx="5" presStyleCnt="6" custScaleX="195794" custScaleY="7563" custLinFactNeighborX="-32" custLinFactNeighborY="-20591">
        <dgm:presLayoutVars>
          <dgm:chMax val="1"/>
          <dgm:bulletEnabled val="1"/>
        </dgm:presLayoutVars>
      </dgm:prSet>
      <dgm:spPr/>
    </dgm:pt>
  </dgm:ptLst>
  <dgm:cxnLst>
    <dgm:cxn modelId="{2844F013-F1F2-48B4-BD82-82C7C8E014AF}" type="presOf" srcId="{20DAF585-79E3-46FF-ADE9-7B7E3E2C6717}" destId="{47C46798-F754-4067-B045-EA0524781570}" srcOrd="0" destOrd="0" presId="urn:microsoft.com/office/officeart/2005/8/layout/vList5"/>
    <dgm:cxn modelId="{2F44551F-69B8-4D02-A868-1A4CF16B5A07}" type="presOf" srcId="{0F0711F0-689A-45A1-889A-03EA95CD64F8}" destId="{4E5E0442-5375-4E2B-9DCE-19EC4CA3B9CA}" srcOrd="0" destOrd="0" presId="urn:microsoft.com/office/officeart/2005/8/layout/vList5"/>
    <dgm:cxn modelId="{4718BA29-01B2-4F96-97D6-8740A0011DB3}" type="presOf" srcId="{FE34597B-CF3E-4ECC-BB8B-449CD01CFC5C}" destId="{4CEA4A70-6B7F-45B6-999F-F797B1740DB3}" srcOrd="0" destOrd="0" presId="urn:microsoft.com/office/officeart/2005/8/layout/vList5"/>
    <dgm:cxn modelId="{CE901C2E-4275-4BE9-985F-83DD2982EFC1}" srcId="{594BA498-C88E-4F05-92C0-74F00D09E22B}" destId="{3668491A-54D7-4815-8DC1-51532F5CE889}" srcOrd="0" destOrd="0" parTransId="{7E4B8503-5414-4E5C-B3A0-9414F18E8711}" sibTransId="{23B6E3A7-3F27-4AE5-A6C6-1611BCDB44FD}"/>
    <dgm:cxn modelId="{D4A27D2F-EA47-420C-96AB-7F494CA8C1E7}" type="presOf" srcId="{F04AFDAC-7B08-45C5-A30F-E06304F4C673}" destId="{EC98D226-7BD6-4759-A148-FA8017FFD80C}" srcOrd="0" destOrd="0" presId="urn:microsoft.com/office/officeart/2005/8/layout/vList5"/>
    <dgm:cxn modelId="{14915930-589C-4556-A0AF-02E4F5E4B302}" srcId="{7A4DCD23-2512-4A30-8F11-5EA3F87A7B62}" destId="{5889BBFB-7527-47BB-ABFA-16ED43F24E4E}" srcOrd="1" destOrd="0" parTransId="{A5F6D2F1-7D75-42F3-AB2E-53B425C23C5E}" sibTransId="{CF9C01A4-86B2-4A12-9922-7F5C776B44DD}"/>
    <dgm:cxn modelId="{A0F84B38-A1AB-4C85-8064-2FDECE481F1C}" srcId="{7A4DCD23-2512-4A30-8F11-5EA3F87A7B62}" destId="{FE34597B-CF3E-4ECC-BB8B-449CD01CFC5C}" srcOrd="2" destOrd="0" parTransId="{888016F0-A769-4A08-9E44-49989A42133D}" sibTransId="{DA538FAC-2C1B-4FB3-8F41-F7EE08FAA770}"/>
    <dgm:cxn modelId="{A9A39665-32EA-4F77-B755-68FA15C3C90B}" type="presOf" srcId="{3668491A-54D7-4815-8DC1-51532F5CE889}" destId="{7787FB74-BB60-442E-B8E5-AD750258000F}" srcOrd="0" destOrd="0" presId="urn:microsoft.com/office/officeart/2005/8/layout/vList5"/>
    <dgm:cxn modelId="{C483DC51-DB39-4B31-91E5-E0F81CD778C9}" srcId="{1782E3BA-C1D1-4317-811A-29C2E2C71847}" destId="{0A58292F-7575-424E-A398-F6D3D3AE635E}" srcOrd="0" destOrd="0" parTransId="{8D1DF984-C9F1-4538-AB63-375E98E3744D}" sibTransId="{2DB026E0-0A67-4825-9278-A85754C5EB90}"/>
    <dgm:cxn modelId="{36467B74-0224-4F80-ADEA-62140C8ECFEF}" type="presOf" srcId="{7A4DCD23-2512-4A30-8F11-5EA3F87A7B62}" destId="{117BFFC3-E5F1-464C-8F07-585E2ABDF67F}" srcOrd="0" destOrd="0" presId="urn:microsoft.com/office/officeart/2005/8/layout/vList5"/>
    <dgm:cxn modelId="{9E4CEB74-5978-4F65-8CBF-640C4C10F7EE}" type="presOf" srcId="{E79C2000-DF1F-45E3-B98B-8D4D83E3F5BF}" destId="{44B3B2C2-B6D2-4693-8BAF-12E5C9CC31CE}" srcOrd="0" destOrd="0" presId="urn:microsoft.com/office/officeart/2005/8/layout/vList5"/>
    <dgm:cxn modelId="{610A9855-013C-4562-BB94-56AB7BE095BD}" type="presOf" srcId="{5889BBFB-7527-47BB-ABFA-16ED43F24E4E}" destId="{A7165C1A-0F1F-43B3-A593-21DF8C2ECED6}" srcOrd="0" destOrd="0" presId="urn:microsoft.com/office/officeart/2005/8/layout/vList5"/>
    <dgm:cxn modelId="{49ADCC75-E905-4EC7-AD52-2107EAE485D2}" type="presOf" srcId="{24E066F4-555C-4D6C-B13E-37095A1D880B}" destId="{CF7E3A2F-1DFA-4FED-9BD2-09D10197D923}" srcOrd="0" destOrd="0" presId="urn:microsoft.com/office/officeart/2005/8/layout/vList5"/>
    <dgm:cxn modelId="{E66EED56-8302-4A13-A1A0-65D3775D2504}" srcId="{7A4DCD23-2512-4A30-8F11-5EA3F87A7B62}" destId="{F04AFDAC-7B08-45C5-A30F-E06304F4C673}" srcOrd="5" destOrd="0" parTransId="{9B170DB3-1450-4EA2-999F-38E6D592E684}" sibTransId="{429E8A18-1C7F-44F7-965A-99C84007305E}"/>
    <dgm:cxn modelId="{4326FC82-B75D-4D04-95CD-1EB948FDCC44}" srcId="{7A4DCD23-2512-4A30-8F11-5EA3F87A7B62}" destId="{594BA498-C88E-4F05-92C0-74F00D09E22B}" srcOrd="0" destOrd="0" parTransId="{82B87847-30AF-4138-80EB-E4F865543E56}" sibTransId="{DEF9A591-3CDA-4B52-AC75-6AF1D68BBB36}"/>
    <dgm:cxn modelId="{5224FE86-8ED6-47C5-B701-F4A2AF16EFA4}" srcId="{7A4DCD23-2512-4A30-8F11-5EA3F87A7B62}" destId="{1782E3BA-C1D1-4317-811A-29C2E2C71847}" srcOrd="3" destOrd="0" parTransId="{AD8A49B9-B34E-4AF3-A085-A2D1E847C023}" sibTransId="{4630F44B-2AD7-4540-B27C-AC2458276AAA}"/>
    <dgm:cxn modelId="{5B4A5E88-875F-45D4-9BD6-7B093504E378}" type="presOf" srcId="{0A58292F-7575-424E-A398-F6D3D3AE635E}" destId="{2CBB06B9-15CD-4E11-B735-553892F3043A}" srcOrd="0" destOrd="0" presId="urn:microsoft.com/office/officeart/2005/8/layout/vList5"/>
    <dgm:cxn modelId="{9668978F-5B75-4D45-809D-6375306AA7FE}" srcId="{7A4DCD23-2512-4A30-8F11-5EA3F87A7B62}" destId="{E79C2000-DF1F-45E3-B98B-8D4D83E3F5BF}" srcOrd="4" destOrd="0" parTransId="{02A3BBAE-8416-476F-8730-B5072435AE3B}" sibTransId="{3374534E-FF72-4773-92B3-C6E477932833}"/>
    <dgm:cxn modelId="{AD802AA0-D53E-4584-B44E-E855C27553C5}" srcId="{FE34597B-CF3E-4ECC-BB8B-449CD01CFC5C}" destId="{24E066F4-555C-4D6C-B13E-37095A1D880B}" srcOrd="0" destOrd="0" parTransId="{19087566-F9E9-4A71-A89F-74A649BD044F}" sibTransId="{43A2B95F-1C88-4D44-8B90-398C6ADCFCA8}"/>
    <dgm:cxn modelId="{92D3C9B5-CE78-4DEA-B225-EAB33AEFA77E}" type="presOf" srcId="{594BA498-C88E-4F05-92C0-74F00D09E22B}" destId="{82FCEBC7-A595-491A-B395-F76A23A5AED6}" srcOrd="0" destOrd="0" presId="urn:microsoft.com/office/officeart/2005/8/layout/vList5"/>
    <dgm:cxn modelId="{A4B3C6C5-1815-414F-A2F8-62F70EFC7502}" srcId="{5889BBFB-7527-47BB-ABFA-16ED43F24E4E}" destId="{0F0711F0-689A-45A1-889A-03EA95CD64F8}" srcOrd="0" destOrd="0" parTransId="{0297BA2B-3466-438E-83BE-21D3482F97C8}" sibTransId="{BCD89028-F924-4B6F-B7B9-CF2D7DCA98CB}"/>
    <dgm:cxn modelId="{234F33C9-44AA-4EC8-89C3-B88D84177162}" type="presOf" srcId="{1782E3BA-C1D1-4317-811A-29C2E2C71847}" destId="{B4923861-63A5-47BF-86C8-DE8AFCACA549}" srcOrd="0" destOrd="0" presId="urn:microsoft.com/office/officeart/2005/8/layout/vList5"/>
    <dgm:cxn modelId="{A940ABCB-B27B-4CE8-8F6E-A430C634873A}" srcId="{E79C2000-DF1F-45E3-B98B-8D4D83E3F5BF}" destId="{20DAF585-79E3-46FF-ADE9-7B7E3E2C6717}" srcOrd="0" destOrd="0" parTransId="{090CEC6E-C3B0-4BBD-9811-B463C573616B}" sibTransId="{37640E72-72D3-4027-B28F-EF76C3BA7373}"/>
    <dgm:cxn modelId="{283FE628-60D3-4253-990A-E43612B97CC8}" type="presParOf" srcId="{117BFFC3-E5F1-464C-8F07-585E2ABDF67F}" destId="{789506E9-168A-4130-92BF-FF1F40466205}" srcOrd="0" destOrd="0" presId="urn:microsoft.com/office/officeart/2005/8/layout/vList5"/>
    <dgm:cxn modelId="{EA2D8B67-6F14-4FBF-9C55-EB37A3974E79}" type="presParOf" srcId="{789506E9-168A-4130-92BF-FF1F40466205}" destId="{82FCEBC7-A595-491A-B395-F76A23A5AED6}" srcOrd="0" destOrd="0" presId="urn:microsoft.com/office/officeart/2005/8/layout/vList5"/>
    <dgm:cxn modelId="{76CDA1D5-3CE2-4D92-B291-D5457CE3F7D4}" type="presParOf" srcId="{789506E9-168A-4130-92BF-FF1F40466205}" destId="{7787FB74-BB60-442E-B8E5-AD750258000F}" srcOrd="1" destOrd="0" presId="urn:microsoft.com/office/officeart/2005/8/layout/vList5"/>
    <dgm:cxn modelId="{B938F4DB-C56B-41B4-9802-7806ACF18975}" type="presParOf" srcId="{117BFFC3-E5F1-464C-8F07-585E2ABDF67F}" destId="{F546A429-6711-4793-AB54-A045A34D4EB1}" srcOrd="1" destOrd="0" presId="urn:microsoft.com/office/officeart/2005/8/layout/vList5"/>
    <dgm:cxn modelId="{7AC8A6A3-AA4A-4B33-8B07-97DCAC98B91F}" type="presParOf" srcId="{117BFFC3-E5F1-464C-8F07-585E2ABDF67F}" destId="{6702FEC1-E87C-49D3-8120-45C11769A93E}" srcOrd="2" destOrd="0" presId="urn:microsoft.com/office/officeart/2005/8/layout/vList5"/>
    <dgm:cxn modelId="{2F7B7DDE-2E5A-4B3A-8B0E-E7FBEC20E466}" type="presParOf" srcId="{6702FEC1-E87C-49D3-8120-45C11769A93E}" destId="{A7165C1A-0F1F-43B3-A593-21DF8C2ECED6}" srcOrd="0" destOrd="0" presId="urn:microsoft.com/office/officeart/2005/8/layout/vList5"/>
    <dgm:cxn modelId="{EAFFFF3D-70A3-4215-9C8C-8E2E9855E5C7}" type="presParOf" srcId="{6702FEC1-E87C-49D3-8120-45C11769A93E}" destId="{4E5E0442-5375-4E2B-9DCE-19EC4CA3B9CA}" srcOrd="1" destOrd="0" presId="urn:microsoft.com/office/officeart/2005/8/layout/vList5"/>
    <dgm:cxn modelId="{BDD7EE8F-4572-467B-B158-B5C30BB17CBF}" type="presParOf" srcId="{117BFFC3-E5F1-464C-8F07-585E2ABDF67F}" destId="{C5FCDF27-B063-4715-A346-1F14D324EF08}" srcOrd="3" destOrd="0" presId="urn:microsoft.com/office/officeart/2005/8/layout/vList5"/>
    <dgm:cxn modelId="{00A5523F-3A3B-4D28-BB97-0D6A27A4DEFD}" type="presParOf" srcId="{117BFFC3-E5F1-464C-8F07-585E2ABDF67F}" destId="{1DB630CE-0E12-4046-87DB-7266AB8CD76F}" srcOrd="4" destOrd="0" presId="urn:microsoft.com/office/officeart/2005/8/layout/vList5"/>
    <dgm:cxn modelId="{4FCCD892-9570-442D-802F-2D9514980913}" type="presParOf" srcId="{1DB630CE-0E12-4046-87DB-7266AB8CD76F}" destId="{4CEA4A70-6B7F-45B6-999F-F797B1740DB3}" srcOrd="0" destOrd="0" presId="urn:microsoft.com/office/officeart/2005/8/layout/vList5"/>
    <dgm:cxn modelId="{2497C4E1-34E4-4EBA-9BDB-15325E12BB22}" type="presParOf" srcId="{1DB630CE-0E12-4046-87DB-7266AB8CD76F}" destId="{CF7E3A2F-1DFA-4FED-9BD2-09D10197D923}" srcOrd="1" destOrd="0" presId="urn:microsoft.com/office/officeart/2005/8/layout/vList5"/>
    <dgm:cxn modelId="{19FDC548-ADDA-467A-B536-5767DA88FE24}" type="presParOf" srcId="{117BFFC3-E5F1-464C-8F07-585E2ABDF67F}" destId="{5B72990A-CAAC-4C08-BDF3-FC98B445D1CC}" srcOrd="5" destOrd="0" presId="urn:microsoft.com/office/officeart/2005/8/layout/vList5"/>
    <dgm:cxn modelId="{80AE081A-2BB4-47A6-AFE9-BCFF43F52D66}" type="presParOf" srcId="{117BFFC3-E5F1-464C-8F07-585E2ABDF67F}" destId="{BB86E842-CC21-4A6D-AF1A-0219DB35E6C2}" srcOrd="6" destOrd="0" presId="urn:microsoft.com/office/officeart/2005/8/layout/vList5"/>
    <dgm:cxn modelId="{45B8E530-33D2-43F7-B463-16EA6FD45612}" type="presParOf" srcId="{BB86E842-CC21-4A6D-AF1A-0219DB35E6C2}" destId="{B4923861-63A5-47BF-86C8-DE8AFCACA549}" srcOrd="0" destOrd="0" presId="urn:microsoft.com/office/officeart/2005/8/layout/vList5"/>
    <dgm:cxn modelId="{E20EF268-242F-4973-8CB3-79E2565C9A29}" type="presParOf" srcId="{BB86E842-CC21-4A6D-AF1A-0219DB35E6C2}" destId="{2CBB06B9-15CD-4E11-B735-553892F3043A}" srcOrd="1" destOrd="0" presId="urn:microsoft.com/office/officeart/2005/8/layout/vList5"/>
    <dgm:cxn modelId="{1A42FFA9-B38E-4C8E-8CE7-79E693D2E3E9}" type="presParOf" srcId="{117BFFC3-E5F1-464C-8F07-585E2ABDF67F}" destId="{EAC90A07-68B6-4F23-92CD-38820BE9A62E}" srcOrd="7" destOrd="0" presId="urn:microsoft.com/office/officeart/2005/8/layout/vList5"/>
    <dgm:cxn modelId="{844A809F-21E0-4B20-A872-382A623FDEB1}" type="presParOf" srcId="{117BFFC3-E5F1-464C-8F07-585E2ABDF67F}" destId="{A93F8167-8190-4982-8F30-B1D76D7CAF61}" srcOrd="8" destOrd="0" presId="urn:microsoft.com/office/officeart/2005/8/layout/vList5"/>
    <dgm:cxn modelId="{587004CD-09E5-48FD-9E52-50F60D610FB8}" type="presParOf" srcId="{A93F8167-8190-4982-8F30-B1D76D7CAF61}" destId="{44B3B2C2-B6D2-4693-8BAF-12E5C9CC31CE}" srcOrd="0" destOrd="0" presId="urn:microsoft.com/office/officeart/2005/8/layout/vList5"/>
    <dgm:cxn modelId="{98FA61EE-ABE2-47D3-AF67-840C8B5AB702}" type="presParOf" srcId="{A93F8167-8190-4982-8F30-B1D76D7CAF61}" destId="{47C46798-F754-4067-B045-EA0524781570}" srcOrd="1" destOrd="0" presId="urn:microsoft.com/office/officeart/2005/8/layout/vList5"/>
    <dgm:cxn modelId="{8C221DF4-ADDA-4B1A-B0A7-543CC7650A2C}" type="presParOf" srcId="{117BFFC3-E5F1-464C-8F07-585E2ABDF67F}" destId="{AA8D8D84-4A18-47C8-A32E-8E48BCC5BDF3}" srcOrd="9" destOrd="0" presId="urn:microsoft.com/office/officeart/2005/8/layout/vList5"/>
    <dgm:cxn modelId="{F91773D1-117C-41AA-9758-22DD2AE94440}" type="presParOf" srcId="{117BFFC3-E5F1-464C-8F07-585E2ABDF67F}" destId="{26DE04CD-BE1A-4E5E-A865-1EFFA52CB697}" srcOrd="10" destOrd="0" presId="urn:microsoft.com/office/officeart/2005/8/layout/vList5"/>
    <dgm:cxn modelId="{6FAD17A4-1277-4750-889A-1268C39FBA19}" type="presParOf" srcId="{26DE04CD-BE1A-4E5E-A865-1EFFA52CB697}" destId="{EC98D226-7BD6-4759-A148-FA8017FFD80C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4AE51-3897-4B59-9930-B4786B434EA3}">
      <dsp:nvSpPr>
        <dsp:cNvPr id="0" name=""/>
        <dsp:cNvSpPr/>
      </dsp:nvSpPr>
      <dsp:spPr>
        <a:xfrm>
          <a:off x="5159775" y="569454"/>
          <a:ext cx="1277007" cy="30748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74830"/>
              </a:lnTo>
              <a:lnTo>
                <a:pt x="1277007" y="30748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3C399-6E66-4995-9940-5216C431061F}">
      <dsp:nvSpPr>
        <dsp:cNvPr id="0" name=""/>
        <dsp:cNvSpPr/>
      </dsp:nvSpPr>
      <dsp:spPr>
        <a:xfrm>
          <a:off x="3678603" y="569454"/>
          <a:ext cx="1481172" cy="3065849"/>
        </a:xfrm>
        <a:custGeom>
          <a:avLst/>
          <a:gdLst/>
          <a:ahLst/>
          <a:cxnLst/>
          <a:rect l="0" t="0" r="0" b="0"/>
          <a:pathLst>
            <a:path>
              <a:moveTo>
                <a:pt x="1481172" y="0"/>
              </a:moveTo>
              <a:lnTo>
                <a:pt x="1481172" y="3065849"/>
              </a:lnTo>
              <a:lnTo>
                <a:pt x="0" y="306584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326100-75FB-4E0A-AD52-94031AAD5F37}">
      <dsp:nvSpPr>
        <dsp:cNvPr id="0" name=""/>
        <dsp:cNvSpPr/>
      </dsp:nvSpPr>
      <dsp:spPr>
        <a:xfrm>
          <a:off x="5159775" y="569454"/>
          <a:ext cx="1106522" cy="2455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5107"/>
              </a:lnTo>
              <a:lnTo>
                <a:pt x="1106522" y="245510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1792B-0708-4207-B83E-4E5F4A5604D9}">
      <dsp:nvSpPr>
        <dsp:cNvPr id="0" name=""/>
        <dsp:cNvSpPr/>
      </dsp:nvSpPr>
      <dsp:spPr>
        <a:xfrm>
          <a:off x="3877555" y="569454"/>
          <a:ext cx="1282220" cy="2437163"/>
        </a:xfrm>
        <a:custGeom>
          <a:avLst/>
          <a:gdLst/>
          <a:ahLst/>
          <a:cxnLst/>
          <a:rect l="0" t="0" r="0" b="0"/>
          <a:pathLst>
            <a:path>
              <a:moveTo>
                <a:pt x="1282220" y="0"/>
              </a:moveTo>
              <a:lnTo>
                <a:pt x="1282220" y="2437163"/>
              </a:lnTo>
              <a:lnTo>
                <a:pt x="0" y="243716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9D59CF-E5BD-4AD7-AC67-1BBF8A40A36A}">
      <dsp:nvSpPr>
        <dsp:cNvPr id="0" name=""/>
        <dsp:cNvSpPr/>
      </dsp:nvSpPr>
      <dsp:spPr>
        <a:xfrm>
          <a:off x="5159775" y="569454"/>
          <a:ext cx="949924" cy="1934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4826"/>
              </a:lnTo>
              <a:lnTo>
                <a:pt x="949924" y="193482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7C2B0-53AE-4F79-8941-679298F9A28F}">
      <dsp:nvSpPr>
        <dsp:cNvPr id="0" name=""/>
        <dsp:cNvSpPr/>
      </dsp:nvSpPr>
      <dsp:spPr>
        <a:xfrm>
          <a:off x="4115013" y="569454"/>
          <a:ext cx="1044761" cy="1915812"/>
        </a:xfrm>
        <a:custGeom>
          <a:avLst/>
          <a:gdLst/>
          <a:ahLst/>
          <a:cxnLst/>
          <a:rect l="0" t="0" r="0" b="0"/>
          <a:pathLst>
            <a:path>
              <a:moveTo>
                <a:pt x="1044761" y="0"/>
              </a:moveTo>
              <a:lnTo>
                <a:pt x="1044761" y="1915812"/>
              </a:lnTo>
              <a:lnTo>
                <a:pt x="0" y="191581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D71EAB-56CF-431E-82F5-3B8946127321}">
      <dsp:nvSpPr>
        <dsp:cNvPr id="0" name=""/>
        <dsp:cNvSpPr/>
      </dsp:nvSpPr>
      <dsp:spPr>
        <a:xfrm>
          <a:off x="5159775" y="569454"/>
          <a:ext cx="722140" cy="1312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2098"/>
              </a:lnTo>
              <a:lnTo>
                <a:pt x="722140" y="1312098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CFCF5-13A1-4F0D-BBB6-6AC2253A1A32}">
      <dsp:nvSpPr>
        <dsp:cNvPr id="0" name=""/>
        <dsp:cNvSpPr/>
      </dsp:nvSpPr>
      <dsp:spPr>
        <a:xfrm>
          <a:off x="4281639" y="569454"/>
          <a:ext cx="878135" cy="1307352"/>
        </a:xfrm>
        <a:custGeom>
          <a:avLst/>
          <a:gdLst/>
          <a:ahLst/>
          <a:cxnLst/>
          <a:rect l="0" t="0" r="0" b="0"/>
          <a:pathLst>
            <a:path>
              <a:moveTo>
                <a:pt x="878135" y="0"/>
              </a:moveTo>
              <a:lnTo>
                <a:pt x="878135" y="1307352"/>
              </a:lnTo>
              <a:lnTo>
                <a:pt x="0" y="130735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1FCA9E-0231-45E3-A933-CF284923DEFA}">
      <dsp:nvSpPr>
        <dsp:cNvPr id="0" name=""/>
        <dsp:cNvSpPr/>
      </dsp:nvSpPr>
      <dsp:spPr>
        <a:xfrm>
          <a:off x="5159775" y="569454"/>
          <a:ext cx="522210" cy="709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449"/>
              </a:lnTo>
              <a:lnTo>
                <a:pt x="522210" y="709449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413AF3-6D96-4CC5-8099-E0B32ADF9D3F}">
      <dsp:nvSpPr>
        <dsp:cNvPr id="0" name=""/>
        <dsp:cNvSpPr/>
      </dsp:nvSpPr>
      <dsp:spPr>
        <a:xfrm>
          <a:off x="4509024" y="569454"/>
          <a:ext cx="650750" cy="718407"/>
        </a:xfrm>
        <a:custGeom>
          <a:avLst/>
          <a:gdLst/>
          <a:ahLst/>
          <a:cxnLst/>
          <a:rect l="0" t="0" r="0" b="0"/>
          <a:pathLst>
            <a:path>
              <a:moveTo>
                <a:pt x="650750" y="0"/>
              </a:moveTo>
              <a:lnTo>
                <a:pt x="650750" y="718407"/>
              </a:lnTo>
              <a:lnTo>
                <a:pt x="0" y="71840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E9B2B3-F02E-4D11-8324-67FB3C1B3AD9}">
      <dsp:nvSpPr>
        <dsp:cNvPr id="0" name=""/>
        <dsp:cNvSpPr/>
      </dsp:nvSpPr>
      <dsp:spPr>
        <a:xfrm>
          <a:off x="5159775" y="569454"/>
          <a:ext cx="410390" cy="2264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6417"/>
              </a:lnTo>
              <a:lnTo>
                <a:pt x="410390" y="22641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16007-1C45-4772-9FFD-A4705DCDA0F8}">
      <dsp:nvSpPr>
        <dsp:cNvPr id="0" name=""/>
        <dsp:cNvSpPr/>
      </dsp:nvSpPr>
      <dsp:spPr>
        <a:xfrm>
          <a:off x="4654274" y="569454"/>
          <a:ext cx="505500" cy="208171"/>
        </a:xfrm>
        <a:custGeom>
          <a:avLst/>
          <a:gdLst/>
          <a:ahLst/>
          <a:cxnLst/>
          <a:rect l="0" t="0" r="0" b="0"/>
          <a:pathLst>
            <a:path>
              <a:moveTo>
                <a:pt x="505500" y="0"/>
              </a:moveTo>
              <a:lnTo>
                <a:pt x="505500" y="208171"/>
              </a:lnTo>
              <a:lnTo>
                <a:pt x="0" y="20817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B14EE-C936-43B0-A31C-87E653CBFAAB}">
      <dsp:nvSpPr>
        <dsp:cNvPr id="0" name=""/>
        <dsp:cNvSpPr/>
      </dsp:nvSpPr>
      <dsp:spPr>
        <a:xfrm>
          <a:off x="4230743" y="337"/>
          <a:ext cx="1858064" cy="569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3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ЦДЮТ</a:t>
          </a:r>
          <a:endParaRPr lang="ru-RU" sz="36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30743" y="337"/>
        <a:ext cx="1858064" cy="569116"/>
      </dsp:txXfrm>
    </dsp:sp>
    <dsp:sp modelId="{7917B342-103E-4125-8349-7B83BEB72EB4}">
      <dsp:nvSpPr>
        <dsp:cNvPr id="0" name=""/>
        <dsp:cNvSpPr/>
      </dsp:nvSpPr>
      <dsp:spPr>
        <a:xfrm>
          <a:off x="2683787" y="583827"/>
          <a:ext cx="1970487" cy="38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ОШ села </a:t>
          </a:r>
          <a:r>
            <a:rPr lang="ru-RU" sz="1800" b="1" kern="1200" dirty="0" err="1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Акадыр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83787" y="583827"/>
        <a:ext cx="1970487" cy="387597"/>
      </dsp:txXfrm>
    </dsp:sp>
    <dsp:sp modelId="{B46B5681-DC8B-4760-98D4-7C279C38AFF9}">
      <dsp:nvSpPr>
        <dsp:cNvPr id="0" name=""/>
        <dsp:cNvSpPr/>
      </dsp:nvSpPr>
      <dsp:spPr>
        <a:xfrm>
          <a:off x="5570165" y="608990"/>
          <a:ext cx="2004031" cy="3737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ОШ села Садовое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70165" y="608990"/>
        <a:ext cx="2004031" cy="373761"/>
      </dsp:txXfrm>
    </dsp:sp>
    <dsp:sp modelId="{065EBDEC-1AA2-4110-86CF-2A1031FC6052}">
      <dsp:nvSpPr>
        <dsp:cNvPr id="0" name=""/>
        <dsp:cNvSpPr/>
      </dsp:nvSpPr>
      <dsp:spPr>
        <a:xfrm>
          <a:off x="2538537" y="1100582"/>
          <a:ext cx="1970487" cy="3745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 села</a:t>
          </a: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Акколь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38537" y="1100582"/>
        <a:ext cx="1970487" cy="374558"/>
      </dsp:txXfrm>
    </dsp:sp>
    <dsp:sp modelId="{0D572C88-A610-4959-8AC2-1303D7B3F0D7}">
      <dsp:nvSpPr>
        <dsp:cNvPr id="0" name=""/>
        <dsp:cNvSpPr/>
      </dsp:nvSpPr>
      <dsp:spPr>
        <a:xfrm>
          <a:off x="5681986" y="1108575"/>
          <a:ext cx="2267054" cy="3406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</a:t>
          </a:r>
          <a:r>
            <a:rPr lang="kk-KZ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 села Еленовка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1986" y="1108575"/>
        <a:ext cx="2267054" cy="340656"/>
      </dsp:txXfrm>
    </dsp:sp>
    <dsp:sp modelId="{FCF56810-5CFB-48B8-AEAB-180CCAC4FE5C}">
      <dsp:nvSpPr>
        <dsp:cNvPr id="0" name=""/>
        <dsp:cNvSpPr/>
      </dsp:nvSpPr>
      <dsp:spPr>
        <a:xfrm>
          <a:off x="2241173" y="1629485"/>
          <a:ext cx="2040465" cy="4946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 села </a:t>
          </a:r>
          <a:r>
            <a:rPr lang="ru-RU" sz="1800" b="1" kern="1200" dirty="0" err="1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Ша</a:t>
          </a:r>
          <a:r>
            <a:rPr lang="kk-KZ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ғалалы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1173" y="1629485"/>
        <a:ext cx="2040465" cy="494642"/>
      </dsp:txXfrm>
    </dsp:sp>
    <dsp:sp modelId="{20451627-EA71-4975-A029-9DFC223BDC40}">
      <dsp:nvSpPr>
        <dsp:cNvPr id="0" name=""/>
        <dsp:cNvSpPr/>
      </dsp:nvSpPr>
      <dsp:spPr>
        <a:xfrm>
          <a:off x="5881916" y="1596994"/>
          <a:ext cx="4001915" cy="569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kk-KZ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Зерендинская школа-гимназия им. М.Габдуллина 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81916" y="1596994"/>
        <a:ext cx="4001915" cy="569116"/>
      </dsp:txXfrm>
    </dsp:sp>
    <dsp:sp modelId="{60BE62F4-41D0-484D-93E4-DD743AEA6179}">
      <dsp:nvSpPr>
        <dsp:cNvPr id="0" name=""/>
        <dsp:cNvSpPr/>
      </dsp:nvSpPr>
      <dsp:spPr>
        <a:xfrm>
          <a:off x="2140998" y="2298237"/>
          <a:ext cx="1974015" cy="3740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ru-RU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ОШ села Айдабул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0998" y="2298237"/>
        <a:ext cx="1974015" cy="374057"/>
      </dsp:txXfrm>
    </dsp:sp>
    <dsp:sp modelId="{EE639758-D250-44D5-95F9-39D1517DCB93}">
      <dsp:nvSpPr>
        <dsp:cNvPr id="0" name=""/>
        <dsp:cNvSpPr/>
      </dsp:nvSpPr>
      <dsp:spPr>
        <a:xfrm>
          <a:off x="6109700" y="2293955"/>
          <a:ext cx="2221627" cy="4206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kk-KZ" sz="1800" b="1" kern="1200" dirty="0">
              <a:solidFill>
                <a:schemeClr val="bg1"/>
              </a:solidFill>
              <a:latin typeface="Times New Roman" panose="02020603050405020304" pitchFamily="18" charset="0"/>
              <a:ea typeface="Times New Roman CYR" panose="02020603050405020304" pitchFamily="18" charset="0"/>
              <a:cs typeface="Times New Roman" panose="02020603050405020304" pitchFamily="18" charset="0"/>
            </a:rPr>
            <a:t>ОШ села Троицкое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109700" y="2293955"/>
        <a:ext cx="2221627" cy="420651"/>
      </dsp:txXfrm>
    </dsp:sp>
    <dsp:sp modelId="{D50DB228-C568-4110-9457-CFEAE885DA44}">
      <dsp:nvSpPr>
        <dsp:cNvPr id="0" name=""/>
        <dsp:cNvSpPr/>
      </dsp:nvSpPr>
      <dsp:spPr>
        <a:xfrm>
          <a:off x="1343323" y="2763433"/>
          <a:ext cx="2534231" cy="4863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ОШ № 2 села Зеренда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3323" y="2763433"/>
        <a:ext cx="2534231" cy="486367"/>
      </dsp:txXfrm>
    </dsp:sp>
    <dsp:sp modelId="{15C4C77D-6195-4DEF-A2C5-57F7C8730B1A}">
      <dsp:nvSpPr>
        <dsp:cNvPr id="0" name=""/>
        <dsp:cNvSpPr/>
      </dsp:nvSpPr>
      <dsp:spPr>
        <a:xfrm>
          <a:off x="6266298" y="2740003"/>
          <a:ext cx="2741003" cy="569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ОШ № 1 села Зеренда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66298" y="2740003"/>
        <a:ext cx="2741003" cy="569116"/>
      </dsp:txXfrm>
    </dsp:sp>
    <dsp:sp modelId="{FCA2E125-8126-49A8-BDAA-90D9E6745CB5}">
      <dsp:nvSpPr>
        <dsp:cNvPr id="0" name=""/>
        <dsp:cNvSpPr/>
      </dsp:nvSpPr>
      <dsp:spPr>
        <a:xfrm>
          <a:off x="152401" y="3350745"/>
          <a:ext cx="3526202" cy="569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Садик «Балауса» </a:t>
          </a: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села Зеренда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2401" y="3350745"/>
        <a:ext cx="3526202" cy="569116"/>
      </dsp:txXfrm>
    </dsp:sp>
    <dsp:sp modelId="{DE534EDD-1836-45B5-9B26-04DDDF6C6DB6}">
      <dsp:nvSpPr>
        <dsp:cNvPr id="0" name=""/>
        <dsp:cNvSpPr/>
      </dsp:nvSpPr>
      <dsp:spPr>
        <a:xfrm>
          <a:off x="6436782" y="3359725"/>
          <a:ext cx="3700101" cy="5691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Садик «Арайлым» </a:t>
          </a:r>
          <a:r>
            <a:rPr lang="ru-RU" sz="18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села Зеренда</a:t>
          </a:r>
          <a:endParaRPr lang="ru-RU" sz="1800" b="1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36782" y="3359725"/>
        <a:ext cx="3700101" cy="569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551650-22AC-45CA-9AB4-8FED1474BF50}">
      <dsp:nvSpPr>
        <dsp:cNvPr id="0" name=""/>
        <dsp:cNvSpPr/>
      </dsp:nvSpPr>
      <dsp:spPr>
        <a:xfrm>
          <a:off x="4841" y="1420063"/>
          <a:ext cx="2294340" cy="2578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оличество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кружков на начало  учебного года составило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kk-KZ" sz="28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2800" b="1" u="sng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040" y="1487262"/>
        <a:ext cx="2159942" cy="2444142"/>
      </dsp:txXfrm>
    </dsp:sp>
    <dsp:sp modelId="{53540A5A-B2C6-4241-B9BD-A7C18E807E09}">
      <dsp:nvSpPr>
        <dsp:cNvPr id="0" name=""/>
        <dsp:cNvSpPr/>
      </dsp:nvSpPr>
      <dsp:spPr>
        <a:xfrm rot="19152361">
          <a:off x="2151934" y="2294279"/>
          <a:ext cx="1212231" cy="38107"/>
        </a:xfrm>
        <a:custGeom>
          <a:avLst/>
          <a:gdLst/>
          <a:ahLst/>
          <a:cxnLst/>
          <a:rect l="0" t="0" r="0" b="0"/>
          <a:pathLst>
            <a:path>
              <a:moveTo>
                <a:pt x="0" y="19053"/>
              </a:moveTo>
              <a:lnTo>
                <a:pt x="1212231" y="190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727744" y="2283027"/>
        <a:ext cx="60611" cy="60611"/>
      </dsp:txXfrm>
    </dsp:sp>
    <dsp:sp modelId="{0622631E-2942-4320-862A-758BEB0A9767}">
      <dsp:nvSpPr>
        <dsp:cNvPr id="0" name=""/>
        <dsp:cNvSpPr/>
      </dsp:nvSpPr>
      <dsp:spPr>
        <a:xfrm>
          <a:off x="3216918" y="1059014"/>
          <a:ext cx="2994642" cy="17166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из них на  государственном языке -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 кружков</a:t>
          </a:r>
        </a:p>
      </dsp:txBody>
      <dsp:txXfrm>
        <a:off x="3267197" y="1109293"/>
        <a:ext cx="2894084" cy="1616079"/>
      </dsp:txXfrm>
    </dsp:sp>
    <dsp:sp modelId="{74947B42-E799-4A13-8B80-D9DD62EBA4F9}">
      <dsp:nvSpPr>
        <dsp:cNvPr id="0" name=""/>
        <dsp:cNvSpPr/>
      </dsp:nvSpPr>
      <dsp:spPr>
        <a:xfrm rot="21434607">
          <a:off x="6211035" y="1876448"/>
          <a:ext cx="907865" cy="38107"/>
        </a:xfrm>
        <a:custGeom>
          <a:avLst/>
          <a:gdLst/>
          <a:ahLst/>
          <a:cxnLst/>
          <a:rect l="0" t="0" r="0" b="0"/>
          <a:pathLst>
            <a:path>
              <a:moveTo>
                <a:pt x="0" y="19053"/>
              </a:moveTo>
              <a:lnTo>
                <a:pt x="907865" y="1905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642272" y="1872805"/>
        <a:ext cx="45393" cy="45393"/>
      </dsp:txXfrm>
    </dsp:sp>
    <dsp:sp modelId="{84C0A72A-BDFB-4F6C-98BE-343A7C53CA1A}">
      <dsp:nvSpPr>
        <dsp:cNvPr id="0" name=""/>
        <dsp:cNvSpPr/>
      </dsp:nvSpPr>
      <dsp:spPr>
        <a:xfrm>
          <a:off x="7118376" y="1300086"/>
          <a:ext cx="2294340" cy="11471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них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337 детей</a:t>
          </a:r>
        </a:p>
      </dsp:txBody>
      <dsp:txXfrm>
        <a:off x="7151975" y="1333685"/>
        <a:ext cx="2227142" cy="1079972"/>
      </dsp:txXfrm>
    </dsp:sp>
    <dsp:sp modelId="{05A4FEAE-DC23-4B06-85B3-A56FD82381BF}">
      <dsp:nvSpPr>
        <dsp:cNvPr id="0" name=""/>
        <dsp:cNvSpPr/>
      </dsp:nvSpPr>
      <dsp:spPr>
        <a:xfrm rot="2749142">
          <a:off x="2099634" y="3162458"/>
          <a:ext cx="1316832" cy="38107"/>
        </a:xfrm>
        <a:custGeom>
          <a:avLst/>
          <a:gdLst/>
          <a:ahLst/>
          <a:cxnLst/>
          <a:rect l="0" t="0" r="0" b="0"/>
          <a:pathLst>
            <a:path>
              <a:moveTo>
                <a:pt x="0" y="19053"/>
              </a:moveTo>
              <a:lnTo>
                <a:pt x="1316832" y="1905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725129" y="3148590"/>
        <a:ext cx="65841" cy="65841"/>
      </dsp:txXfrm>
    </dsp:sp>
    <dsp:sp modelId="{AB34C2FE-1588-4F39-B925-533936BDA414}">
      <dsp:nvSpPr>
        <dsp:cNvPr id="0" name=""/>
        <dsp:cNvSpPr/>
      </dsp:nvSpPr>
      <dsp:spPr>
        <a:xfrm>
          <a:off x="3216918" y="2947726"/>
          <a:ext cx="2947493" cy="14119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 русском </a:t>
          </a:r>
          <a:r>
            <a:rPr lang="ru-RU" sz="2400" b="0" u="none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языке-</a:t>
          </a:r>
          <a:r>
            <a:rPr lang="ru-RU" sz="24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12кружков</a:t>
          </a:r>
        </a:p>
      </dsp:txBody>
      <dsp:txXfrm>
        <a:off x="3258272" y="2989080"/>
        <a:ext cx="2864785" cy="1329217"/>
      </dsp:txXfrm>
    </dsp:sp>
    <dsp:sp modelId="{3E9D4B6C-9042-4737-9605-85995D740863}">
      <dsp:nvSpPr>
        <dsp:cNvPr id="0" name=""/>
        <dsp:cNvSpPr/>
      </dsp:nvSpPr>
      <dsp:spPr>
        <a:xfrm>
          <a:off x="6164412" y="3634636"/>
          <a:ext cx="917736" cy="38107"/>
        </a:xfrm>
        <a:custGeom>
          <a:avLst/>
          <a:gdLst/>
          <a:ahLst/>
          <a:cxnLst/>
          <a:rect l="0" t="0" r="0" b="0"/>
          <a:pathLst>
            <a:path>
              <a:moveTo>
                <a:pt x="0" y="19053"/>
              </a:moveTo>
              <a:lnTo>
                <a:pt x="917736" y="1905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600337" y="3630746"/>
        <a:ext cx="45886" cy="45886"/>
      </dsp:txXfrm>
    </dsp:sp>
    <dsp:sp modelId="{7BF3DA7F-D216-4657-B0BD-4A7BFBB69C0F}">
      <dsp:nvSpPr>
        <dsp:cNvPr id="0" name=""/>
        <dsp:cNvSpPr/>
      </dsp:nvSpPr>
      <dsp:spPr>
        <a:xfrm>
          <a:off x="7082148" y="3080104"/>
          <a:ext cx="2294340" cy="11471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них 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u="sng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328 детей</a:t>
          </a:r>
          <a:endParaRPr lang="ru-RU" sz="2100" b="1" u="sng" kern="1200" dirty="0"/>
        </a:p>
      </dsp:txBody>
      <dsp:txXfrm>
        <a:off x="7115747" y="3113703"/>
        <a:ext cx="2227142" cy="10799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7FB74-BB60-442E-B8E5-AD750258000F}">
      <dsp:nvSpPr>
        <dsp:cNvPr id="0" name=""/>
        <dsp:cNvSpPr/>
      </dsp:nvSpPr>
      <dsp:spPr>
        <a:xfrm rot="5400000">
          <a:off x="10015440" y="-357704"/>
          <a:ext cx="311853" cy="198894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176895" y="496064"/>
        <a:ext cx="1973722" cy="281407"/>
      </dsp:txXfrm>
    </dsp:sp>
    <dsp:sp modelId="{82FCEBC7-A595-491A-B395-F76A23A5AED6}">
      <dsp:nvSpPr>
        <dsp:cNvPr id="0" name=""/>
        <dsp:cNvSpPr/>
      </dsp:nvSpPr>
      <dsp:spPr>
        <a:xfrm>
          <a:off x="0" y="433090"/>
          <a:ext cx="9175834" cy="45640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новых и корректировка имеющихся образовательных программ с учётом интересов, возможностей, возраста воспитанников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280" y="455370"/>
        <a:ext cx="9131274" cy="411841"/>
      </dsp:txXfrm>
    </dsp:sp>
    <dsp:sp modelId="{4E5E0442-5375-4E2B-9DCE-19EC4CA3B9CA}">
      <dsp:nvSpPr>
        <dsp:cNvPr id="0" name=""/>
        <dsp:cNvSpPr/>
      </dsp:nvSpPr>
      <dsp:spPr>
        <a:xfrm rot="5400000">
          <a:off x="9993868" y="234968"/>
          <a:ext cx="402408" cy="194153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224305" y="1024175"/>
        <a:ext cx="1921890" cy="363120"/>
      </dsp:txXfrm>
    </dsp:sp>
    <dsp:sp modelId="{A7165C1A-0F1F-43B3-A593-21DF8C2ECED6}">
      <dsp:nvSpPr>
        <dsp:cNvPr id="0" name=""/>
        <dsp:cNvSpPr/>
      </dsp:nvSpPr>
      <dsp:spPr>
        <a:xfrm>
          <a:off x="0" y="947415"/>
          <a:ext cx="9205399" cy="44481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дифференцированного и разноуровневого обучения, использование методик, технологий внешкольной деятельности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714" y="969129"/>
        <a:ext cx="9161971" cy="401389"/>
      </dsp:txXfrm>
    </dsp:sp>
    <dsp:sp modelId="{CF7E3A2F-1DFA-4FED-9BD2-09D10197D923}">
      <dsp:nvSpPr>
        <dsp:cNvPr id="0" name=""/>
        <dsp:cNvSpPr/>
      </dsp:nvSpPr>
      <dsp:spPr>
        <a:xfrm rot="5400000">
          <a:off x="10016225" y="898204"/>
          <a:ext cx="283920" cy="201530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150532" y="1777757"/>
        <a:ext cx="2001447" cy="256200"/>
      </dsp:txXfrm>
    </dsp:sp>
    <dsp:sp modelId="{4CEA4A70-6B7F-45B6-999F-F797B1740DB3}">
      <dsp:nvSpPr>
        <dsp:cNvPr id="0" name=""/>
        <dsp:cNvSpPr/>
      </dsp:nvSpPr>
      <dsp:spPr>
        <a:xfrm>
          <a:off x="20914" y="1505534"/>
          <a:ext cx="9148539" cy="6437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Укрепление материально-технической базы учреждения: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-приобретение необходимого оборудования, инвентаря, инструментов, аппаратуры, методических пособий для организации работы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37" y="1536957"/>
        <a:ext cx="9085693" cy="580858"/>
      </dsp:txXfrm>
    </dsp:sp>
    <dsp:sp modelId="{2CBB06B9-15CD-4E11-B735-553892F3043A}">
      <dsp:nvSpPr>
        <dsp:cNvPr id="0" name=""/>
        <dsp:cNvSpPr/>
      </dsp:nvSpPr>
      <dsp:spPr>
        <a:xfrm rot="5400000">
          <a:off x="9704421" y="1208926"/>
          <a:ext cx="370707" cy="254079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619376" y="2312067"/>
        <a:ext cx="2522701" cy="334515"/>
      </dsp:txXfrm>
    </dsp:sp>
    <dsp:sp modelId="{B4923861-63A5-47BF-86C8-DE8AFCACA549}">
      <dsp:nvSpPr>
        <dsp:cNvPr id="0" name=""/>
        <dsp:cNvSpPr/>
      </dsp:nvSpPr>
      <dsp:spPr>
        <a:xfrm>
          <a:off x="19731" y="2316051"/>
          <a:ext cx="8617444" cy="29096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расписания работы объединения с учётом пожеланий воспитанников и родителей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35" y="2330255"/>
        <a:ext cx="8589036" cy="262560"/>
      </dsp:txXfrm>
    </dsp:sp>
    <dsp:sp modelId="{47C46798-F754-4067-B045-EA0524781570}">
      <dsp:nvSpPr>
        <dsp:cNvPr id="0" name=""/>
        <dsp:cNvSpPr/>
      </dsp:nvSpPr>
      <dsp:spPr>
        <a:xfrm rot="5400000">
          <a:off x="9455822" y="1319968"/>
          <a:ext cx="187432" cy="323111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Зам. директора, педагоги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7933981" y="2850959"/>
        <a:ext cx="3221964" cy="169132"/>
      </dsp:txXfrm>
    </dsp:sp>
    <dsp:sp modelId="{44B3B2C2-B6D2-4693-8BAF-12E5C9CC31CE}">
      <dsp:nvSpPr>
        <dsp:cNvPr id="0" name=""/>
        <dsp:cNvSpPr/>
      </dsp:nvSpPr>
      <dsp:spPr>
        <a:xfrm>
          <a:off x="18204" y="2765876"/>
          <a:ext cx="7932161" cy="30515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Поощрение воспитанников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100" y="2780772"/>
        <a:ext cx="7902369" cy="275359"/>
      </dsp:txXfrm>
    </dsp:sp>
    <dsp:sp modelId="{EC98D226-7BD6-4759-A148-FA8017FFD80C}">
      <dsp:nvSpPr>
        <dsp:cNvPr id="0" name=""/>
        <dsp:cNvSpPr/>
      </dsp:nvSpPr>
      <dsp:spPr>
        <a:xfrm>
          <a:off x="0" y="3177022"/>
          <a:ext cx="7870336" cy="40941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участия воспитанников объединений в мероприятиях различной 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986" y="3197008"/>
        <a:ext cx="7830364" cy="3694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11/20/2023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12.jpg"/><Relationship Id="rId12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5.jpg"/><Relationship Id="rId5" Type="http://schemas.openxmlformats.org/officeDocument/2006/relationships/image" Target="../media/image10.jpg"/><Relationship Id="rId15" Type="http://schemas.openxmlformats.org/officeDocument/2006/relationships/image" Target="../media/image18.jpg"/><Relationship Id="rId10" Type="http://schemas.microsoft.com/office/2007/relationships/hdphoto" Target="../media/hdphoto3.wdp"/><Relationship Id="rId4" Type="http://schemas.openxmlformats.org/officeDocument/2006/relationships/image" Target="../media/image9.jpg"/><Relationship Id="rId9" Type="http://schemas.openxmlformats.org/officeDocument/2006/relationships/image" Target="../media/image14.png"/><Relationship Id="rId1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Admin\Desktop\WhatsApp%20Video%202023-10-15%20at%2023.21.23.mp4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microsoft.com/office/2007/relationships/hdphoto" Target="../media/hdphoto5.wdp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microsoft.com/office/2007/relationships/hdphoto" Target="../media/hdphoto6.wdp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9.png"/><Relationship Id="rId4" Type="http://schemas.openxmlformats.org/officeDocument/2006/relationships/image" Target="../media/image28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microsoft.com/office/2007/relationships/hdphoto" Target="../media/hdphoto11.wdp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microsoft.com/office/2007/relationships/hdphoto" Target="../media/hdphoto10.wdp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70.png"/><Relationship Id="rId4" Type="http://schemas.openxmlformats.org/officeDocument/2006/relationships/image" Target="../media/image6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5.wdp"/><Relationship Id="rId5" Type="http://schemas.openxmlformats.org/officeDocument/2006/relationships/image" Target="../media/image77.png"/><Relationship Id="rId4" Type="http://schemas.microsoft.com/office/2007/relationships/hdphoto" Target="../media/hdphoto14.wdp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microsoft.com/office/2007/relationships/hdphoto" Target="../media/hdphoto16.wdp"/><Relationship Id="rId7" Type="http://schemas.openxmlformats.org/officeDocument/2006/relationships/image" Target="../media/image81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g"/><Relationship Id="rId5" Type="http://schemas.microsoft.com/office/2007/relationships/hdphoto" Target="../media/hdphoto17.wdp"/><Relationship Id="rId4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7" Type="http://schemas.openxmlformats.org/officeDocument/2006/relationships/image" Target="../media/image86.jp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g"/><Relationship Id="rId4" Type="http://schemas.openxmlformats.org/officeDocument/2006/relationships/image" Target="../media/image8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A30AF-646F-48F5-A03A-7846A1E51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2263090"/>
            <a:ext cx="8825658" cy="2677648"/>
          </a:xfrm>
        </p:spPr>
        <p:txBody>
          <a:bodyPr/>
          <a:lstStyle/>
          <a:p>
            <a:pPr algn="ctr">
              <a:lnSpc>
                <a:spcPts val="1655"/>
              </a:lnSpc>
              <a:spcAft>
                <a:spcPts val="1000"/>
              </a:spcAft>
            </a:pPr>
            <a:r>
              <a:rPr lang="ru-RU" sz="3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доклада:</a:t>
            </a:r>
            <a:br>
              <a:rPr lang="ru-RU" sz="3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6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СОХРАННОСТЬ КОНТИНГЕНТА </a:t>
            </a:r>
            <a:b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 ИЗ ПОКАЗАТЕЛЕЙ КАЧЕСТВА </a:t>
            </a:r>
            <a:b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  </a:t>
            </a:r>
            <a:br>
              <a:rPr lang="ru-RU" sz="32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6C7894-38DC-4071-87DD-D97DA198C6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err="1"/>
              <a:t>Сейдахметов</a:t>
            </a:r>
            <a:r>
              <a:rPr lang="ru-RU" dirty="0"/>
              <a:t> </a:t>
            </a:r>
            <a:r>
              <a:rPr lang="ru-RU" dirty="0" err="1"/>
              <a:t>Бахытбек</a:t>
            </a:r>
            <a:r>
              <a:rPr lang="ru-RU" dirty="0"/>
              <a:t> </a:t>
            </a:r>
            <a:r>
              <a:rPr lang="ru-RU" dirty="0" err="1"/>
              <a:t>Айдарбекович</a:t>
            </a:r>
            <a:r>
              <a:rPr lang="ru-RU" dirty="0"/>
              <a:t> </a:t>
            </a:r>
          </a:p>
          <a:p>
            <a:pPr algn="r"/>
            <a:r>
              <a:rPr lang="ru-RU" cap="none" dirty="0"/>
              <a:t>директор </a:t>
            </a:r>
            <a:r>
              <a:rPr lang="ru-RU" sz="1800" cap="non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 детско-юношеского творчества</a:t>
            </a:r>
            <a:endParaRPr lang="ru-RU" cap="none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DC9C752-F5DD-435D-9549-D0B3DD5820C3}"/>
              </a:ext>
            </a:extLst>
          </p:cNvPr>
          <p:cNvSpPr txBox="1">
            <a:spLocks/>
          </p:cNvSpPr>
          <p:nvPr/>
        </p:nvSpPr>
        <p:spPr bwMode="gray">
          <a:xfrm>
            <a:off x="1219200" y="1081244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ГККП «ЦЕНТР ДЕТСКО-ЮНОШЕСКОГО ТВОРЧЕСТВА»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села Зеренда при отделе образования по Зерендинскому району управления образования Акмолинской области </a:t>
            </a:r>
            <a:b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901034-EDD0-463A-BA82-6AE7C0572E27}"/>
              </a:ext>
            </a:extLst>
          </p:cNvPr>
          <p:cNvSpPr txBox="1"/>
          <p:nvPr/>
        </p:nvSpPr>
        <p:spPr>
          <a:xfrm>
            <a:off x="5226423" y="59247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 год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920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006A1-7FDD-4840-9928-854054BCA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824" y="967742"/>
            <a:ext cx="9127564" cy="706964"/>
          </a:xfrm>
        </p:spPr>
        <p:txBody>
          <a:bodyPr/>
          <a:lstStyle/>
          <a:p>
            <a:pPr indent="228600" algn="ctr">
              <a:lnSpc>
                <a:spcPct val="115000"/>
              </a:lnSpc>
              <a:spcAft>
                <a:spcPts val="1000"/>
              </a:spcAft>
            </a:pPr>
            <a: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imes New Roman CYR" panose="02020603050405020304" pitchFamily="18" charset="0"/>
                <a:cs typeface="Times New Roman" panose="02020603050405020304" pitchFamily="18" charset="0"/>
              </a:rPr>
              <a:t>СРАВНИТЕЛЬНАЯ ДИАГРАММА </a:t>
            </a:r>
            <a:b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imes New Roman CYR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imes New Roman CYR" panose="02020603050405020304" pitchFamily="18" charset="0"/>
                <a:cs typeface="Times New Roman" panose="02020603050405020304" pitchFamily="18" charset="0"/>
              </a:rPr>
              <a:t>КОЛИЧЕСТВА ДЕТЕЙ ЗА  ПОСЛЕДНИЕ ТРИ УЧЕБНЫХ ГОДА ДОКАЗЫВАЕТ СОХРАННОСТЬ И УВЕЛИЧЕНИЕ  КОНТИНГЕНТА</a:t>
            </a:r>
            <a:endParaRPr lang="ru-RU" sz="24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F286087E-B075-4CCF-A23C-1EC16BE2A3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399252"/>
              </p:ext>
            </p:extLst>
          </p:nvPr>
        </p:nvGraphicFramePr>
        <p:xfrm>
          <a:off x="2052320" y="2233507"/>
          <a:ext cx="7711440" cy="474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72058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1AB05AA-76F8-4B8B-BA64-BA38C28B3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674" y="973668"/>
            <a:ext cx="8761413" cy="706964"/>
          </a:xfrm>
        </p:spPr>
        <p:txBody>
          <a:bodyPr/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 CYR" panose="02020603050405020304" pitchFamily="18" charset="0"/>
                <a:cs typeface="Times New Roman" panose="02020603050405020304" pitchFamily="18" charset="0"/>
              </a:rPr>
              <a:t>УЧЕБНО - КРУЖКОВАЯ РАБОТА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5C9EAF8B-CABE-4A5C-91BE-D4443AEEA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578455"/>
              </p:ext>
            </p:extLst>
          </p:nvPr>
        </p:nvGraphicFramePr>
        <p:xfrm>
          <a:off x="618565" y="2425350"/>
          <a:ext cx="1079526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64006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0556A-6BD5-4873-A29B-CA36D08A4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КАДРАХ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CC81984-AFE9-4071-ACDB-C394C7B7D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755" y="2349500"/>
            <a:ext cx="2543077" cy="3416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kk-KZ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Всего </a:t>
            </a: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педагогических работников – </a:t>
            </a:r>
            <a:r>
              <a:rPr lang="kk-KZ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22</a:t>
            </a: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Из них 1</a:t>
            </a:r>
            <a:r>
              <a:rPr lang="kk-KZ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человек с высшим образованием, </a:t>
            </a:r>
          </a:p>
          <a:p>
            <a:pPr marL="0" indent="0">
              <a:buNone/>
            </a:pPr>
            <a:r>
              <a:rPr lang="ru-RU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7 человек – со средне – специальным</a:t>
            </a:r>
            <a:endParaRPr lang="ru-RU" sz="24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A594C75F-2CA0-410E-A23E-CEFF7B67D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7688131"/>
              </p:ext>
            </p:extLst>
          </p:nvPr>
        </p:nvGraphicFramePr>
        <p:xfrm>
          <a:off x="2986832" y="2468880"/>
          <a:ext cx="8761413" cy="427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34868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3FDBC-4A8A-4BBD-BC99-9BC74B873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973668"/>
            <a:ext cx="10596880" cy="706964"/>
          </a:xfrm>
        </p:spPr>
        <p:txBody>
          <a:bodyPr/>
          <a:lstStyle/>
          <a:p>
            <a:r>
              <a:rPr lang="kk-KZ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СВЕДЕНИЯ ОБ ОБРАЗОВАТЕЛЬНОМ ПРОЦЕССЕ </a:t>
            </a:r>
            <a:endParaRPr lang="ru-RU" sz="2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E10C6610-7D36-4A77-9BF4-45EA8123B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5345707"/>
              </p:ext>
            </p:extLst>
          </p:nvPr>
        </p:nvGraphicFramePr>
        <p:xfrm>
          <a:off x="1554480" y="1680632"/>
          <a:ext cx="942848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3685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CC7E8A-CACC-47F0-953B-34C5E15CF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973668"/>
            <a:ext cx="9926320" cy="706964"/>
          </a:xfrm>
        </p:spPr>
        <p:txBody>
          <a:bodyPr/>
          <a:lstStyle/>
          <a:p>
            <a:pPr algn="ctr"/>
            <a:r>
              <a:rPr lang="ru-RU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 РЕАЛИЗ</a:t>
            </a:r>
            <a:r>
              <a:rPr lang="kk-KZ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УЮТСЯ </a:t>
            </a:r>
            <a:r>
              <a:rPr lang="ru-RU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kk-KZ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НАПРАВЛЕНИЯМ</a:t>
            </a:r>
            <a:r>
              <a:rPr lang="kk-KZ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53BFFCF-A226-4576-AF99-23DAE10188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8754095"/>
              </p:ext>
            </p:extLst>
          </p:nvPr>
        </p:nvGraphicFramePr>
        <p:xfrm>
          <a:off x="1104900" y="2217420"/>
          <a:ext cx="10182860" cy="4640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1520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FF8AC1-BBB0-4E0E-B777-C3736E894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75268"/>
            <a:ext cx="8761413" cy="706964"/>
          </a:xfrm>
        </p:spPr>
        <p:txBody>
          <a:bodyPr/>
          <a:lstStyle/>
          <a:p>
            <a:pPr algn="ctr"/>
            <a: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АДМИНИСТРАЦИЕЙ ЦДЮТ РАЗРАБОТАН ПЛАН ПО СОХРАНЕНИЮ КОНТИНГЕНТА ОБУЧАЮЩИХСЯ, ОБСУЖДЕН С ПЕДАГОГИЧЕСКИМ КОЛЛЕКТИВОМ</a:t>
            </a:r>
            <a:br>
              <a:rPr lang="ru-RU" sz="2400" b="1" spc="50" dirty="0">
                <a:ln w="0"/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b="1" spc="50" dirty="0">
              <a:ln w="0"/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768A143C-70AB-4AB5-BD48-010BDE0748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759124"/>
              </p:ext>
            </p:extLst>
          </p:nvPr>
        </p:nvGraphicFramePr>
        <p:xfrm>
          <a:off x="513080" y="1753595"/>
          <a:ext cx="1116584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F6E77D5-5ABC-444C-9EC5-7A2EE41BA014}"/>
              </a:ext>
            </a:extLst>
          </p:cNvPr>
          <p:cNvGrpSpPr/>
          <p:nvPr/>
        </p:nvGrpSpPr>
        <p:grpSpPr>
          <a:xfrm>
            <a:off x="9980610" y="5431853"/>
            <a:ext cx="1654191" cy="523240"/>
            <a:chOff x="7934723" y="4381532"/>
            <a:chExt cx="3231114" cy="629035"/>
          </a:xfrm>
        </p:grpSpPr>
        <p:sp>
          <p:nvSpPr>
            <p:cNvPr id="6" name="Прямоугольник: скругленные верхние углы 5">
              <a:extLst>
                <a:ext uri="{FF2B5EF4-FFF2-40B4-BE49-F238E27FC236}">
                  <a16:creationId xmlns:a16="http://schemas.microsoft.com/office/drawing/2014/main" id="{C6BD1EA3-5311-459E-BBAF-EF92551EE3DF}"/>
                </a:ext>
              </a:extLst>
            </p:cNvPr>
            <p:cNvSpPr/>
            <p:nvPr/>
          </p:nvSpPr>
          <p:spPr>
            <a:xfrm rot="5400000">
              <a:off x="9235762" y="3080493"/>
              <a:ext cx="629035" cy="3231114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0CFCA784-0BD2-4F0D-9D5A-C07C9AB21FE0}"/>
                </a:ext>
              </a:extLst>
            </p:cNvPr>
            <p:cNvSpPr txBox="1"/>
            <p:nvPr/>
          </p:nvSpPr>
          <p:spPr>
            <a:xfrm>
              <a:off x="8454390" y="4412238"/>
              <a:ext cx="2680740" cy="5676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k-KZ" sz="1200" i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Зам. директора, педагоги</a:t>
              </a:r>
              <a:endPara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ECB5535-1F72-4B87-A3B4-1089464B17C4}"/>
              </a:ext>
            </a:extLst>
          </p:cNvPr>
          <p:cNvGrpSpPr/>
          <p:nvPr/>
        </p:nvGrpSpPr>
        <p:grpSpPr>
          <a:xfrm>
            <a:off x="483280" y="5377811"/>
            <a:ext cx="9527130" cy="602171"/>
            <a:chOff x="18956" y="4254247"/>
            <a:chExt cx="7957050" cy="85118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AA7846AF-EB9A-49CC-A592-9C0DEA1B6A57}"/>
                </a:ext>
              </a:extLst>
            </p:cNvPr>
            <p:cNvSpPr/>
            <p:nvPr/>
          </p:nvSpPr>
          <p:spPr>
            <a:xfrm>
              <a:off x="18956" y="4254247"/>
              <a:ext cx="7932161" cy="8511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: скругленные углы 6">
              <a:extLst>
                <a:ext uri="{FF2B5EF4-FFF2-40B4-BE49-F238E27FC236}">
                  <a16:creationId xmlns:a16="http://schemas.microsoft.com/office/drawing/2014/main" id="{4393C1F5-E211-4795-B1C9-698172F599EF}"/>
                </a:ext>
              </a:extLst>
            </p:cNvPr>
            <p:cNvSpPr txBox="1"/>
            <p:nvPr/>
          </p:nvSpPr>
          <p:spPr>
            <a:xfrm>
              <a:off x="60507" y="4426241"/>
              <a:ext cx="7915499" cy="6376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kk-KZ" sz="1200" i="1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Проведение мероприятий познавательного, развивающего, профилактического характера для воспитанников объединений ЦДЮТ разного возраста</a:t>
              </a:r>
              <a:endParaRPr lang="ru-RU" sz="1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6578C51-4761-44B1-8674-E826B8EF8CBC}"/>
              </a:ext>
            </a:extLst>
          </p:cNvPr>
          <p:cNvGrpSpPr/>
          <p:nvPr/>
        </p:nvGrpSpPr>
        <p:grpSpPr>
          <a:xfrm>
            <a:off x="8454336" y="6050588"/>
            <a:ext cx="3023216" cy="327323"/>
            <a:chOff x="7934725" y="4381530"/>
            <a:chExt cx="3231114" cy="629035"/>
          </a:xfrm>
        </p:grpSpPr>
        <p:sp>
          <p:nvSpPr>
            <p:cNvPr id="12" name="Прямоугольник: скругленные верхние углы 11">
              <a:extLst>
                <a:ext uri="{FF2B5EF4-FFF2-40B4-BE49-F238E27FC236}">
                  <a16:creationId xmlns:a16="http://schemas.microsoft.com/office/drawing/2014/main" id="{A41C4D2B-BBE9-408E-BE1E-D87EA1009BA6}"/>
                </a:ext>
              </a:extLst>
            </p:cNvPr>
            <p:cNvSpPr/>
            <p:nvPr/>
          </p:nvSpPr>
          <p:spPr>
            <a:xfrm rot="5400000">
              <a:off x="9235764" y="3080491"/>
              <a:ext cx="629035" cy="3231114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E660E585-621F-4157-A0A7-A85299EEF43D}"/>
                </a:ext>
              </a:extLst>
            </p:cNvPr>
            <p:cNvSpPr txBox="1"/>
            <p:nvPr/>
          </p:nvSpPr>
          <p:spPr>
            <a:xfrm>
              <a:off x="7934725" y="4412238"/>
              <a:ext cx="3200407" cy="4432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k-KZ" sz="1200" i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Зам. директора, педагоги</a:t>
              </a:r>
              <a:endPara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EC3321E-1397-42B2-9588-7B9A87F3F1A9}"/>
              </a:ext>
            </a:extLst>
          </p:cNvPr>
          <p:cNvGrpSpPr/>
          <p:nvPr/>
        </p:nvGrpSpPr>
        <p:grpSpPr>
          <a:xfrm>
            <a:off x="327240" y="5999698"/>
            <a:ext cx="8299731" cy="429104"/>
            <a:chOff x="-163013" y="4254247"/>
            <a:chExt cx="8114130" cy="85118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2DB210C7-9E16-4675-A5B5-23D9DD1CB133}"/>
                </a:ext>
              </a:extLst>
            </p:cNvPr>
            <p:cNvSpPr/>
            <p:nvPr/>
          </p:nvSpPr>
          <p:spPr>
            <a:xfrm>
              <a:off x="18956" y="4254247"/>
              <a:ext cx="7932161" cy="8511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рямоугольник: скругленные углы 6">
              <a:extLst>
                <a:ext uri="{FF2B5EF4-FFF2-40B4-BE49-F238E27FC236}">
                  <a16:creationId xmlns:a16="http://schemas.microsoft.com/office/drawing/2014/main" id="{9B55565F-C1FF-4B94-A039-9DD45642753D}"/>
                </a:ext>
              </a:extLst>
            </p:cNvPr>
            <p:cNvSpPr txBox="1"/>
            <p:nvPr/>
          </p:nvSpPr>
          <p:spPr>
            <a:xfrm>
              <a:off x="-163013" y="4295798"/>
              <a:ext cx="7849059" cy="7680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kk-KZ" sz="1200" i="1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Совершенствование взаимодействия с родителями воспитанников</a:t>
              </a:r>
              <a:endParaRPr lang="ru-RU" sz="1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B550C31-4D8B-45B6-B999-74AF16B68576}"/>
              </a:ext>
            </a:extLst>
          </p:cNvPr>
          <p:cNvGrpSpPr/>
          <p:nvPr/>
        </p:nvGrpSpPr>
        <p:grpSpPr>
          <a:xfrm>
            <a:off x="8391939" y="4958300"/>
            <a:ext cx="3231114" cy="343855"/>
            <a:chOff x="7934725" y="4381530"/>
            <a:chExt cx="3231114" cy="629035"/>
          </a:xfrm>
        </p:grpSpPr>
        <p:sp>
          <p:nvSpPr>
            <p:cNvPr id="18" name="Прямоугольник: скругленные верхние углы 17">
              <a:extLst>
                <a:ext uri="{FF2B5EF4-FFF2-40B4-BE49-F238E27FC236}">
                  <a16:creationId xmlns:a16="http://schemas.microsoft.com/office/drawing/2014/main" id="{9657D302-5DAC-47C2-851E-FF4736C0EE2B}"/>
                </a:ext>
              </a:extLst>
            </p:cNvPr>
            <p:cNvSpPr/>
            <p:nvPr/>
          </p:nvSpPr>
          <p:spPr>
            <a:xfrm rot="5400000">
              <a:off x="9235764" y="3080491"/>
              <a:ext cx="629035" cy="3231114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CBEC3849-5432-4A29-B417-79CBCACA7313}"/>
                </a:ext>
              </a:extLst>
            </p:cNvPr>
            <p:cNvSpPr txBox="1"/>
            <p:nvPr/>
          </p:nvSpPr>
          <p:spPr>
            <a:xfrm>
              <a:off x="7934725" y="4412238"/>
              <a:ext cx="3200407" cy="5676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k-KZ" sz="1200" i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Зам. директора, педагоги, родители</a:t>
              </a:r>
              <a:endPara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85464D1-7A7E-4C41-8961-B0A1D9F35C1E}"/>
              </a:ext>
            </a:extLst>
          </p:cNvPr>
          <p:cNvGrpSpPr/>
          <p:nvPr/>
        </p:nvGrpSpPr>
        <p:grpSpPr>
          <a:xfrm>
            <a:off x="8350387" y="6473210"/>
            <a:ext cx="3231114" cy="327322"/>
            <a:chOff x="7934725" y="4381530"/>
            <a:chExt cx="3231114" cy="629035"/>
          </a:xfrm>
        </p:grpSpPr>
        <p:sp>
          <p:nvSpPr>
            <p:cNvPr id="24" name="Прямоугольник: скругленные верхние углы 23">
              <a:extLst>
                <a:ext uri="{FF2B5EF4-FFF2-40B4-BE49-F238E27FC236}">
                  <a16:creationId xmlns:a16="http://schemas.microsoft.com/office/drawing/2014/main" id="{1B9A6D9D-EAEE-40D1-9C8D-BD3D6BEEAC03}"/>
                </a:ext>
              </a:extLst>
            </p:cNvPr>
            <p:cNvSpPr/>
            <p:nvPr/>
          </p:nvSpPr>
          <p:spPr>
            <a:xfrm rot="5400000">
              <a:off x="9235764" y="3080491"/>
              <a:ext cx="629035" cy="3231114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id="{67D9C0D9-44B0-41C9-AF8A-C4D8E5205BB3}"/>
                </a:ext>
              </a:extLst>
            </p:cNvPr>
            <p:cNvSpPr txBox="1"/>
            <p:nvPr/>
          </p:nvSpPr>
          <p:spPr>
            <a:xfrm>
              <a:off x="7934725" y="4412238"/>
              <a:ext cx="3200407" cy="5676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kk-KZ" sz="1200" i="1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Зам. директора, педагоги</a:t>
              </a:r>
              <a:endParaRPr lang="ru-RU" sz="1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F5807C90-E003-4FB8-A970-C8CFF5587F02}"/>
              </a:ext>
            </a:extLst>
          </p:cNvPr>
          <p:cNvGrpSpPr/>
          <p:nvPr/>
        </p:nvGrpSpPr>
        <p:grpSpPr>
          <a:xfrm>
            <a:off x="459777" y="6415835"/>
            <a:ext cx="7932161" cy="327321"/>
            <a:chOff x="18956" y="4254247"/>
            <a:chExt cx="7932161" cy="851180"/>
          </a:xfrm>
        </p:grpSpPr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CA2E8073-998B-44F6-9856-87B0691F39B4}"/>
                </a:ext>
              </a:extLst>
            </p:cNvPr>
            <p:cNvSpPr/>
            <p:nvPr/>
          </p:nvSpPr>
          <p:spPr>
            <a:xfrm>
              <a:off x="18956" y="4254247"/>
              <a:ext cx="7932161" cy="8511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Прямоугольник: скругленные углы 6">
              <a:extLst>
                <a:ext uri="{FF2B5EF4-FFF2-40B4-BE49-F238E27FC236}">
                  <a16:creationId xmlns:a16="http://schemas.microsoft.com/office/drawing/2014/main" id="{229627F2-41D1-4ED5-B06C-A5AA4BCDAA9C}"/>
                </a:ext>
              </a:extLst>
            </p:cNvPr>
            <p:cNvSpPr txBox="1"/>
            <p:nvPr/>
          </p:nvSpPr>
          <p:spPr>
            <a:xfrm>
              <a:off x="60507" y="4295796"/>
              <a:ext cx="7849059" cy="7680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34290" rIns="68580" bIns="3429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kk-KZ" sz="1200" i="1" dirty="0">
                  <a:solidFill>
                    <a:schemeClr val="bg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Повышение мастерства педагогов</a:t>
              </a:r>
              <a:endParaRPr lang="ru-RU" sz="12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6604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8DB9DD1-E682-4DF3-8B47-D4E2AABD9782}"/>
              </a:ext>
            </a:extLst>
          </p:cNvPr>
          <p:cNvSpPr txBox="1">
            <a:spLocks/>
          </p:cNvSpPr>
          <p:nvPr/>
        </p:nvSpPr>
        <p:spPr bwMode="gray">
          <a:xfrm>
            <a:off x="672353" y="754784"/>
            <a:ext cx="9804353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КАЧЕСТВЕННАЯ РАЗРАБОТКА ОБРАЗОВАТЕЛЬНЫХ ПРОГРАММ</a:t>
            </a:r>
            <a:endParaRPr lang="ru-RU" sz="23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B8769A3-2DDE-4524-B948-7EA06434BF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358188"/>
              </p:ext>
            </p:extLst>
          </p:nvPr>
        </p:nvGraphicFramePr>
        <p:xfrm>
          <a:off x="537881" y="2319364"/>
          <a:ext cx="11116236" cy="43145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669">
                  <a:extLst>
                    <a:ext uri="{9D8B030D-6E8A-4147-A177-3AD203B41FA5}">
                      <a16:colId xmlns:a16="http://schemas.microsoft.com/office/drawing/2014/main" val="3483267593"/>
                    </a:ext>
                  </a:extLst>
                </a:gridCol>
                <a:gridCol w="2959398">
                  <a:extLst>
                    <a:ext uri="{9D8B030D-6E8A-4147-A177-3AD203B41FA5}">
                      <a16:colId xmlns:a16="http://schemas.microsoft.com/office/drawing/2014/main" val="3639927819"/>
                    </a:ext>
                  </a:extLst>
                </a:gridCol>
                <a:gridCol w="1864017">
                  <a:extLst>
                    <a:ext uri="{9D8B030D-6E8A-4147-A177-3AD203B41FA5}">
                      <a16:colId xmlns:a16="http://schemas.microsoft.com/office/drawing/2014/main" val="4017927977"/>
                    </a:ext>
                  </a:extLst>
                </a:gridCol>
                <a:gridCol w="4285129">
                  <a:extLst>
                    <a:ext uri="{9D8B030D-6E8A-4147-A177-3AD203B41FA5}">
                      <a16:colId xmlns:a16="http://schemas.microsoft.com/office/drawing/2014/main" val="3337007047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3626185923"/>
                    </a:ext>
                  </a:extLst>
                </a:gridCol>
              </a:tblGrid>
              <a:tr h="155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     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образовательной программы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  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Ф.И.О.   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рецензента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утверждения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1219470577"/>
                  </a:ext>
                </a:extLst>
              </a:tr>
              <a:tr h="367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«Мастерская общения»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социально -педагогического направления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Жолумбаева Б.К.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Нәби Лейла – профессор кафедры «Педагогика, психология и социальная работа», Кандидат педагогических наук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.09.2020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52763754"/>
                  </a:ext>
                </a:extLst>
              </a:tr>
              <a:tr h="2612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«Волшебные краски»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Художественно – эстетического направления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Житниковская Т.В.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СЕмкин А.В. - Кандидат педагогических наук КУ имени Абая Мырзахметова.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31.03.2021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3974187787"/>
                  </a:ext>
                </a:extLst>
              </a:tr>
              <a:tr h="420005"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рагер»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декоративно – прикладного направления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Малик 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Кожабаева Л.Ж. – старший преподаватель  кафедры «Изобразительное искусство,черчение и дизайн» КУ имени Ш.Уалиханова.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8.01.2021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416540700"/>
                  </a:ext>
                </a:extLst>
              </a:tr>
              <a:tr h="420005"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«Бала би» - языкового направления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ұршәріп  С.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Абиева К.Қ. – магистр гуманитарных наук, Педагог – эксперт Высшего Кокшетауского колледжа имени Ж.Мусина.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8.01.2021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2976770800"/>
                  </a:ext>
                </a:extLst>
              </a:tr>
              <a:tr h="896268"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«Жас эколог» - экологического направления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Омиртай Нургуль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Тойғанбекова Ш.М.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КПН, профессор, заведующая кафедрой «Инновационные технологии и методик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преподавания гуманитарных дисциплин» филиала АОНЦК «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Өрлеу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института повышения квалификации педагогических работников по Жамбылской области.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8.01.2021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3006356754"/>
                  </a:ext>
                </a:extLst>
              </a:tr>
              <a:tr h="896268">
                <a:tc>
                  <a:txBody>
                    <a:bodyPr/>
                    <a:lstStyle/>
                    <a:p>
                      <a:pPr marL="2286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«Дизайн умелые ручки»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Капарова Айгуль Жетписовна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Амиржанова Анара Орымбаевна -Ш. Уалиханов атындағы Көкшетау университетінің "Шығармашылық және спорт" кафедрасының лекторы, Дизайн магистрі, мәдениет саласының үздігі, ҚР білім беру ісінің құрметті қызметкері, Қазақстан дизайнирлер одағының мүшесі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31.08.2023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256" marR="17256" marT="0" marB="0"/>
                </a:tc>
                <a:extLst>
                  <a:ext uri="{0D108BD9-81ED-4DB2-BD59-A6C34878D82A}">
                    <a16:rowId xmlns:a16="http://schemas.microsoft.com/office/drawing/2014/main" val="1304831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91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542B0C-E61F-4249-81CF-AAC5A18024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" t="27843" r="3235" b="11242"/>
          <a:stretch/>
        </p:blipFill>
        <p:spPr>
          <a:xfrm>
            <a:off x="812268" y="1991934"/>
            <a:ext cx="5132886" cy="2433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2C6295C-67F4-4FC3-A188-34D00A5BA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3179" y="2087770"/>
            <a:ext cx="4385510" cy="43855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ECC60492-9E12-44B0-9B5C-233E85AE5229}"/>
              </a:ext>
            </a:extLst>
          </p:cNvPr>
          <p:cNvGrpSpPr/>
          <p:nvPr/>
        </p:nvGrpSpPr>
        <p:grpSpPr>
          <a:xfrm>
            <a:off x="693311" y="4448562"/>
            <a:ext cx="4028101" cy="2288988"/>
            <a:chOff x="442299" y="3779521"/>
            <a:chExt cx="6203815" cy="2801875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4FF98CE-1AA2-4208-B11A-6B73EB158C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8175" y="3832734"/>
              <a:ext cx="2067939" cy="2748662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184C1FC-BAE3-4035-ADC3-8378F2391A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0237" y="3806127"/>
              <a:ext cx="2067939" cy="2748663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4175507-502B-49D2-9A8C-E9E9E6BB9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299" y="3779521"/>
              <a:ext cx="2067938" cy="2748661"/>
            </a:xfrm>
            <a:prstGeom prst="rect">
              <a:avLst/>
            </a:prstGeom>
          </p:spPr>
        </p:pic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9B7F788-F9B9-4AE4-B781-88D91C034B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21413" y="4492034"/>
            <a:ext cx="2225039" cy="2268854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7063A37-11D1-4CF5-A4E5-10D0CF25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447" y="823990"/>
            <a:ext cx="8761413" cy="708025"/>
          </a:xfrm>
        </p:spPr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ИСПОЛЬЗОВАНИИ  ПЕДАГОГИЧЕСКОЙ  ТЕХНОЛОГИИ 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728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002517-01E3-483B-9F1E-68A23754F8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0980" t="8627" r="6961" b="13660"/>
          <a:stretch/>
        </p:blipFill>
        <p:spPr>
          <a:xfrm>
            <a:off x="174384" y="3533363"/>
            <a:ext cx="4103405" cy="2914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6463A516-8D4C-40C1-8E2C-7F8CC56047F2}"/>
              </a:ext>
            </a:extLst>
          </p:cNvPr>
          <p:cNvGrpSpPr/>
          <p:nvPr/>
        </p:nvGrpSpPr>
        <p:grpSpPr>
          <a:xfrm>
            <a:off x="493566" y="553217"/>
            <a:ext cx="3970169" cy="3426910"/>
            <a:chOff x="1451610" y="1775011"/>
            <a:chExt cx="3771433" cy="305098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34850FD6-9DEA-4F95-A1B5-FC61CE7C4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1610" y="3429000"/>
              <a:ext cx="1047750" cy="1397000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D501C531-5335-4DCD-8262-FBE81466A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2551" y="1775011"/>
              <a:ext cx="1240492" cy="1653989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334030B-F0E9-4062-B189-CD6AECF9B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99360" y="3319780"/>
              <a:ext cx="1129665" cy="1506220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F5F53762-FB3F-49CD-A7B2-33CFE20FA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11241" y="1792738"/>
              <a:ext cx="1251009" cy="166801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9D36DF1-F7C5-4645-88E1-AC71F32C8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34990" y="1775011"/>
              <a:ext cx="1264304" cy="1685739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BD27C0BF-4269-40AD-B0E6-FE37D1559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 t="15376" r="1328" b="19767"/>
            <a:stretch/>
          </p:blipFill>
          <p:spPr>
            <a:xfrm>
              <a:off x="3629025" y="3429000"/>
              <a:ext cx="1594018" cy="1397000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D3699F4-84DF-433C-8086-34D8BAD03A8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56760" y="307287"/>
            <a:ext cx="3672840" cy="367284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89DA08B-1C8D-4B38-A8FF-9CB2F72E6F0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4800" y="547024"/>
            <a:ext cx="4367994" cy="5763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9C022AE-CF71-4A57-A7C5-9BA67CD2440C}"/>
              </a:ext>
            </a:extLst>
          </p:cNvPr>
          <p:cNvGrpSpPr/>
          <p:nvPr/>
        </p:nvGrpSpPr>
        <p:grpSpPr>
          <a:xfrm>
            <a:off x="3666445" y="3965840"/>
            <a:ext cx="4698734" cy="2201978"/>
            <a:chOff x="3593619" y="3786440"/>
            <a:chExt cx="5399617" cy="2518343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4609FD86-EFC1-4437-8327-41A37198A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593619" y="3838561"/>
              <a:ext cx="2447396" cy="2466222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D45BAC2B-669A-4A35-A6D3-7D02E1CB2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035163" y="3786440"/>
              <a:ext cx="2958073" cy="2518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629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9D953F20-234A-401E-8C13-9C5CCD10C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31825" r="-1221" b="20805"/>
          <a:stretch/>
        </p:blipFill>
        <p:spPr bwMode="auto">
          <a:xfrm>
            <a:off x="1155598" y="3940227"/>
            <a:ext cx="4520524" cy="282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WhatsApp Video 2023-10-15 at 23.21.23.mp4">
            <a:hlinkClick r:id="" action="ppaction://media"/>
            <a:extLst>
              <a:ext uri="{FF2B5EF4-FFF2-40B4-BE49-F238E27FC236}">
                <a16:creationId xmlns:a16="http://schemas.microsoft.com/office/drawing/2014/main" id="{B2792C04-E814-43E3-8F37-7602AD6E30DE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12" y="895462"/>
            <a:ext cx="4958027" cy="3192444"/>
          </a:xfrm>
          <a:prstGeom prst="rect">
            <a:avLst/>
          </a:prstGeom>
          <a:ln w="228600" cap="sq">
            <a:gradFill>
              <a:gsLst>
                <a:gs pos="0">
                  <a:srgbClr val="DDDDDD"/>
                </a:gs>
                <a:gs pos="100000">
                  <a:srgbClr val="FFFFFF"/>
                </a:gs>
              </a:gsLst>
              <a:lin ang="5400000" scaled="1"/>
            </a:gradFill>
            <a:miter lim="800000"/>
          </a:ln>
          <a:effectLst>
            <a:outerShdw blurRad="177800" dist="127000" dir="9600000" sx="102000" sy="102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21240000"/>
            </a:camera>
            <a:lightRig rig="twoPt" dir="t">
              <a:rot lat="0" lon="0" rev="7200000"/>
            </a:lightRig>
          </a:scene3d>
          <a:sp3d extrusionH="38100"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395F48-D615-484B-B54C-DBED2E5277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2" r="1" b="9770"/>
          <a:stretch/>
        </p:blipFill>
        <p:spPr>
          <a:xfrm>
            <a:off x="1155598" y="1411359"/>
            <a:ext cx="4350420" cy="28467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79E04B-5121-41FB-ADB6-2243222E267B}"/>
              </a:ext>
            </a:extLst>
          </p:cNvPr>
          <p:cNvSpPr txBox="1"/>
          <p:nvPr/>
        </p:nvSpPr>
        <p:spPr>
          <a:xfrm>
            <a:off x="1155598" y="791972"/>
            <a:ext cx="61677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ИГРОВЫЕ ТЕХНОЛОГИИ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0" name="Рисунок 5">
            <a:extLst>
              <a:ext uri="{FF2B5EF4-FFF2-40B4-BE49-F238E27FC236}">
                <a16:creationId xmlns:a16="http://schemas.microsoft.com/office/drawing/2014/main" id="{59293F9D-C6EB-4E07-BB3F-D247E8A15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854" y="3783019"/>
            <a:ext cx="4763548" cy="26805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5007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3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B529E5-A935-489A-ACB1-4990E918A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383" y="711289"/>
            <a:ext cx="4986077" cy="280466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7849CF-F7F8-46BC-8A4B-9DDF0DF0B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540" y="1509580"/>
            <a:ext cx="5001922" cy="2813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27B4D68C-3F92-4702-9C8C-D8CC1C5C1C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7187" b="16399"/>
          <a:stretch>
            <a:fillRect/>
          </a:stretch>
        </p:blipFill>
        <p:spPr bwMode="auto">
          <a:xfrm>
            <a:off x="5614863" y="3338395"/>
            <a:ext cx="5944827" cy="3229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8346DA-4009-4CE9-8AF1-55F3870D7B4D}"/>
              </a:ext>
            </a:extLst>
          </p:cNvPr>
          <p:cNvSpPr txBox="1"/>
          <p:nvPr/>
        </p:nvSpPr>
        <p:spPr>
          <a:xfrm>
            <a:off x="1290918" y="94667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ЗДОРОВЬЕСБЕРЕЖЕНИЕ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13" name="Рисунок 3">
            <a:extLst>
              <a:ext uri="{FF2B5EF4-FFF2-40B4-BE49-F238E27FC236}">
                <a16:creationId xmlns:a16="http://schemas.microsoft.com/office/drawing/2014/main" id="{AD17F204-5342-4572-BCC6-3AF7537B0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" t="26587" r="23530" b="17504"/>
          <a:stretch/>
        </p:blipFill>
        <p:spPr bwMode="auto">
          <a:xfrm>
            <a:off x="1240086" y="4182444"/>
            <a:ext cx="4374777" cy="24932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17174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:a16="http://schemas.microsoft.com/office/drawing/2014/main" id="{A75F2753-56AE-4BE1-914C-602C99357F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777" t="23999" r="26898" b="27000"/>
          <a:stretch/>
        </p:blipFill>
        <p:spPr>
          <a:xfrm>
            <a:off x="1169894" y="1857322"/>
            <a:ext cx="4410636" cy="28744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9B5A2F1-8C59-445C-8375-B75245CCE7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3587">
            <a:off x="7512423" y="1956048"/>
            <a:ext cx="4227368" cy="353597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1C7EDA4-1021-4F8F-8687-79D1B12B5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771" y="645459"/>
            <a:ext cx="8761413" cy="708025"/>
          </a:xfrm>
        </p:spPr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br>
              <a:rPr lang="kk-K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УКРЕПЛЕНИЕ МАТЕРИАЛЬНО-ТЕХНИЧЕСКОЙ БАЗЫ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076B65-D3B6-4819-926A-0EECA2A3296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61112" t="69150" r="14182" b="1830"/>
          <a:stretch/>
        </p:blipFill>
        <p:spPr>
          <a:xfrm>
            <a:off x="5782235" y="3754301"/>
            <a:ext cx="2599764" cy="30536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83D541-A531-4B70-BC27-931222C9094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9902" t="29412" r="13235" b="27553"/>
          <a:stretch/>
        </p:blipFill>
        <p:spPr>
          <a:xfrm>
            <a:off x="842684" y="4355648"/>
            <a:ext cx="4823010" cy="2328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19087752"/>
      </p:ext>
    </p:extLst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EDC41D-7216-4A4F-BCBC-F30225F27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IV </a:t>
            </a:r>
            <a:br>
              <a:rPr lang="kk-K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СОСТАВЛЕНИЕ РАСПИСАНИЕ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2A2CCA-8590-4841-9624-0ED9F56317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824" t="3137" r="5491" b="17386"/>
          <a:stretch/>
        </p:blipFill>
        <p:spPr>
          <a:xfrm>
            <a:off x="2456330" y="2149252"/>
            <a:ext cx="6454588" cy="424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2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8DE5FF4-F598-45C2-AA4B-8F816F995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847127"/>
            <a:ext cx="8761413" cy="708025"/>
          </a:xfrm>
        </p:spPr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ИНТЕРЕС ДЕТЕЙ ПОДДЕРЖИВАЕТСЯ ПООЩРЕНИЕМ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3C8D34-81BA-4FB7-8873-4D90C3648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0" t="9185" r="13417" b="5481"/>
          <a:stretch/>
        </p:blipFill>
        <p:spPr>
          <a:xfrm>
            <a:off x="532884" y="2378027"/>
            <a:ext cx="7388174" cy="426839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B02C25-2596-4E12-9076-B609ECE0B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7877" y="2221199"/>
            <a:ext cx="2689731" cy="464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62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8B6373B-A7D4-49AE-B325-591774CEB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261897"/>
              </p:ext>
            </p:extLst>
          </p:nvPr>
        </p:nvGraphicFramePr>
        <p:xfrm>
          <a:off x="502022" y="2095502"/>
          <a:ext cx="11331389" cy="4633010"/>
        </p:xfrm>
        <a:graphic>
          <a:graphicData uri="http://schemas.openxmlformats.org/drawingml/2006/table">
            <a:tbl>
              <a:tblPr/>
              <a:tblGrid>
                <a:gridCol w="1299883">
                  <a:extLst>
                    <a:ext uri="{9D8B030D-6E8A-4147-A177-3AD203B41FA5}">
                      <a16:colId xmlns:a16="http://schemas.microsoft.com/office/drawing/2014/main" val="3404677566"/>
                    </a:ext>
                  </a:extLst>
                </a:gridCol>
                <a:gridCol w="1550894">
                  <a:extLst>
                    <a:ext uri="{9D8B030D-6E8A-4147-A177-3AD203B41FA5}">
                      <a16:colId xmlns:a16="http://schemas.microsoft.com/office/drawing/2014/main" val="3649837739"/>
                    </a:ext>
                  </a:extLst>
                </a:gridCol>
                <a:gridCol w="2339788">
                  <a:extLst>
                    <a:ext uri="{9D8B030D-6E8A-4147-A177-3AD203B41FA5}">
                      <a16:colId xmlns:a16="http://schemas.microsoft.com/office/drawing/2014/main" val="1195333507"/>
                    </a:ext>
                  </a:extLst>
                </a:gridCol>
                <a:gridCol w="1649506">
                  <a:extLst>
                    <a:ext uri="{9D8B030D-6E8A-4147-A177-3AD203B41FA5}">
                      <a16:colId xmlns:a16="http://schemas.microsoft.com/office/drawing/2014/main" val="192073475"/>
                    </a:ext>
                  </a:extLst>
                </a:gridCol>
                <a:gridCol w="1846730">
                  <a:extLst>
                    <a:ext uri="{9D8B030D-6E8A-4147-A177-3AD203B41FA5}">
                      <a16:colId xmlns:a16="http://schemas.microsoft.com/office/drawing/2014/main" val="3415607678"/>
                    </a:ext>
                  </a:extLst>
                </a:gridCol>
                <a:gridCol w="1479177">
                  <a:extLst>
                    <a:ext uri="{9D8B030D-6E8A-4147-A177-3AD203B41FA5}">
                      <a16:colId xmlns:a16="http://schemas.microsoft.com/office/drawing/2014/main" val="569697845"/>
                    </a:ext>
                  </a:extLst>
                </a:gridCol>
                <a:gridCol w="1165411">
                  <a:extLst>
                    <a:ext uri="{9D8B030D-6E8A-4147-A177-3AD203B41FA5}">
                      <a16:colId xmlns:a16="http://schemas.microsoft.com/office/drawing/2014/main" val="1022207480"/>
                    </a:ext>
                  </a:extLst>
                </a:gridCol>
              </a:tblGrid>
              <a:tr h="112143"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Место, название, месяц, год.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2946929"/>
                  </a:ext>
                </a:extLst>
              </a:tr>
              <a:tr h="130204"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воспитанника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районное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областное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республиканское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Достижение международное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участие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ФИО руководителя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685114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Бугаев Даниил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4 ноября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в Областных соревнованиях по туристскому многоборью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416808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Бугаев Иван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4 ноября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в Областных соревнованиях по туристскому многоборью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19271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Чухонцев Максим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в Областных соревнованиях по туристскому многоборью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931022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Жумабек Инкар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в Областных соревнованиях по туристскому многоборью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7581922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Жолдыбек Айдын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"Бояулар құпиясы"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Областной конкурс юных художников "Бояулар құпиясы"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Журсунов М.Б.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378779"/>
                  </a:ext>
                </a:extLst>
              </a:tr>
              <a:tr h="130204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Аманжолова Аделия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грамота Аким района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2001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на первенстве мира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484702"/>
                  </a:ext>
                </a:extLst>
              </a:tr>
              <a:tr h="22108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Абдрахманова Жибек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2001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"Зерде" ғылыми жоба 1 орын</a:t>
                      </a:r>
                    </a:p>
                  </a:txBody>
                  <a:tcPr marL="0" marR="0" marT="2017" marB="2017" anchor="b">
                    <a:lnL w="7620" cap="flat" cmpd="sng" algn="ctr">
                      <a:solidFill>
                        <a:srgbClr val="2001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2001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Шаденова Г.Б.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062299"/>
                  </a:ext>
                </a:extLst>
              </a:tr>
              <a:tr h="22108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Абдрахманова Жибек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"Жаңарған Қазақстан" өнер және білім байқауы ГРАН ПРИ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01F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Шаденова Г.Б.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8417624"/>
                  </a:ext>
                </a:extLst>
              </a:tr>
              <a:tr h="547900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 би тобы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01F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Дипломант I - сепений .XIV Международный хореографический искусства "Собираем таланты" маусым 2023</a:t>
                      </a:r>
                    </a:p>
                  </a:txBody>
                  <a:tcPr marL="0" marR="0" marT="2017" marB="2017" anchor="b">
                    <a:lnL w="7620" cap="flat" cmpd="sng" algn="ctr">
                      <a:solidFill>
                        <a:srgbClr val="C01F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01F0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Жанабаева Н.С.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776315"/>
                  </a:ext>
                </a:extLst>
              </a:tr>
              <a:tr h="112143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Балыкина Ульяна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4 ноября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9993741"/>
                  </a:ext>
                </a:extLst>
              </a:tr>
              <a:tr h="112143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Негмитжан Ясмин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4 ноября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Радченко М.В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6885590"/>
                  </a:ext>
                </a:extLst>
              </a:tr>
              <a:tr h="130204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Иманкулова Меруерт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"Я познаю природу"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Житниковская Т. В.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6130947"/>
                  </a:ext>
                </a:extLst>
              </a:tr>
              <a:tr h="130204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Кайроллинова Аружан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"Я познаю природу"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Житниковская Т. В.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0036274"/>
                  </a:ext>
                </a:extLst>
              </a:tr>
              <a:tr h="130204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Бокк Ульяна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"Я познаю природу"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Житниковская Т. В.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42196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Салимова Динара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 Облыстық дебат турнирі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Мухамеджанова Г.Б.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5378341"/>
                  </a:ext>
                </a:extLst>
              </a:tr>
              <a:tr h="330022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Муканова Аймира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 Облыстық дебат турнирі 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Мухамеджанова Г.Б.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586319"/>
                  </a:ext>
                </a:extLst>
              </a:tr>
              <a:tr h="130204"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Жолдыбек Айдын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место "Я познаю природу"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ru-RU" sz="9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Журсунов</a:t>
                      </a: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М.Б.</a:t>
                      </a:r>
                    </a:p>
                  </a:txBody>
                  <a:tcPr marL="3025" marR="3025" marT="2017" marB="2017" anchor="b">
                    <a:lnL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201080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2555312-1B3D-4F8A-BD7C-0E96552AA57F}"/>
              </a:ext>
            </a:extLst>
          </p:cNvPr>
          <p:cNvSpPr txBox="1"/>
          <p:nvPr/>
        </p:nvSpPr>
        <p:spPr>
          <a:xfrm>
            <a:off x="762000" y="932811"/>
            <a:ext cx="9753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БАНК ДАННЫХ ДОСТИЖЕНИЙ ЗА 2023-2024 УЧЕБНЫЙ ГОД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233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4D371F-5DBB-4807-9001-DC97B80C67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734" r="989" b="32810"/>
          <a:stretch/>
        </p:blipFill>
        <p:spPr>
          <a:xfrm>
            <a:off x="4788413" y="298406"/>
            <a:ext cx="6341969" cy="32159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0EA79A-F5CA-4CDE-901D-DF99FB1F4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67" y="3299193"/>
            <a:ext cx="6124951" cy="31197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4F4DAF1-317B-43CD-935C-4775204D8C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19347" r="331" b="2222"/>
          <a:stretch/>
        </p:blipFill>
        <p:spPr>
          <a:xfrm rot="419465">
            <a:off x="7596135" y="3301635"/>
            <a:ext cx="4010691" cy="311483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257083D-6940-4273-8898-2C2791810B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20630" r="46769" b="10458"/>
          <a:stretch/>
        </p:blipFill>
        <p:spPr>
          <a:xfrm>
            <a:off x="1296533" y="439089"/>
            <a:ext cx="2881020" cy="33183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086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F146314-D937-4526-B34A-89B36E8BD1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980" y="3906911"/>
            <a:ext cx="2348753" cy="2752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21E2F7-9E41-4303-AACF-5163BAB7A9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2" t="20915" r="18235" b="30980"/>
          <a:stretch/>
        </p:blipFill>
        <p:spPr>
          <a:xfrm>
            <a:off x="555811" y="698474"/>
            <a:ext cx="7207623" cy="32990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7D0E405-25D6-4B8D-BE97-E55186CBCF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06" t="3665" r="15570"/>
          <a:stretch/>
        </p:blipFill>
        <p:spPr>
          <a:xfrm>
            <a:off x="787401" y="3506335"/>
            <a:ext cx="2594386" cy="29584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4F49557-DF19-412D-9733-F8A395B827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827" y="3311658"/>
            <a:ext cx="5385268" cy="334780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1FFF29-1483-4600-92E2-2C8023276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0296">
            <a:off x="7810872" y="287242"/>
            <a:ext cx="3963728" cy="3274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063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C0154E-73EB-4887-A00F-DD7486735C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81" r="1036"/>
          <a:stretch/>
        </p:blipFill>
        <p:spPr>
          <a:xfrm rot="389154">
            <a:off x="7123977" y="1914348"/>
            <a:ext cx="4374123" cy="28234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65D84C2-D3D1-46BE-AD64-73C65AF04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665" y="928315"/>
            <a:ext cx="8761413" cy="708025"/>
          </a:xfrm>
        </p:spPr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В </a:t>
            </a:r>
            <a:r>
              <a:rPr lang="kk-KZ" sz="24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РАЗНОГО </a:t>
            </a:r>
            <a:r>
              <a:rPr lang="kk-K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УРОВНЯ </a:t>
            </a:r>
            <a:b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7C458C-B8C6-4B88-BE75-87609D189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647" y="4596976"/>
            <a:ext cx="3576918" cy="23711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E72A15-DC16-48BF-9238-891EE54858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554" y="1676335"/>
            <a:ext cx="2798577" cy="2806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D4C14-D274-459D-83FC-2AE0241B85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" t="13562" r="660" b="13537"/>
          <a:stretch/>
        </p:blipFill>
        <p:spPr>
          <a:xfrm>
            <a:off x="328283" y="4038827"/>
            <a:ext cx="4410989" cy="24516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15CBF5-5C13-454F-AA21-44E3D53A75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7517" r="9584" b="38954"/>
          <a:stretch/>
        </p:blipFill>
        <p:spPr>
          <a:xfrm>
            <a:off x="466118" y="1812067"/>
            <a:ext cx="3756263" cy="240369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29D329-D5FD-438A-A429-4E1D457146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5747" y="4366725"/>
            <a:ext cx="3493900" cy="24504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224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26F16D-9619-4A20-92CE-74419CEAF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97" t="25098" r="13529" b="9412"/>
          <a:stretch/>
        </p:blipFill>
        <p:spPr>
          <a:xfrm>
            <a:off x="6261845" y="568318"/>
            <a:ext cx="5441578" cy="28606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3AEEFC-34CE-45B2-BD80-ECF9CF8DCE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70" t="30719" r="15393" b="11227"/>
          <a:stretch/>
        </p:blipFill>
        <p:spPr>
          <a:xfrm>
            <a:off x="578225" y="725873"/>
            <a:ext cx="4885764" cy="31220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1A7420-8C5A-45AE-8BF9-E505E5F8D3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659" t="5710" r="24315" b="36813"/>
          <a:stretch/>
        </p:blipFill>
        <p:spPr>
          <a:xfrm>
            <a:off x="6710084" y="3959417"/>
            <a:ext cx="5289177" cy="262979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627C86-318F-4B41-9FA3-7F107E5E4E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45" t="9705" r="8627" b="27712"/>
          <a:stretch/>
        </p:blipFill>
        <p:spPr>
          <a:xfrm rot="531778">
            <a:off x="755255" y="3928350"/>
            <a:ext cx="5082989" cy="26919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585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F74AB6-9AA5-4340-964C-FAC731543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8142" y="304845"/>
            <a:ext cx="2574581" cy="32467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03A163-51E2-4241-B0E8-017FEA7891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0" t="27999" r="-174" b="17927"/>
          <a:stretch/>
        </p:blipFill>
        <p:spPr>
          <a:xfrm>
            <a:off x="5931831" y="3976566"/>
            <a:ext cx="5900892" cy="2472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0C9602-4BA3-4493-9054-E778EBEC34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9435" r="560"/>
          <a:stretch/>
        </p:blipFill>
        <p:spPr>
          <a:xfrm>
            <a:off x="559406" y="1040221"/>
            <a:ext cx="4574897" cy="27314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2" descr="D:\ДДТ\ФОТО мероприятии\на 2013-2014\1 июня\DSC_0119.JPG">
            <a:extLst>
              <a:ext uri="{FF2B5EF4-FFF2-40B4-BE49-F238E27FC236}">
                <a16:creationId xmlns:a16="http://schemas.microsoft.com/office/drawing/2014/main" id="{399A749A-CAB8-4082-A433-3B7F7B8A9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/>
          <a:srcRect l="5812" t="39673" r="416" b="17543"/>
          <a:stretch/>
        </p:blipFill>
        <p:spPr bwMode="auto">
          <a:xfrm>
            <a:off x="0" y="4030039"/>
            <a:ext cx="6056686" cy="2472819"/>
          </a:xfrm>
          <a:prstGeom prst="rect">
            <a:avLst/>
          </a:prstGeom>
          <a:noFill/>
        </p:spPr>
      </p:pic>
      <p:pic>
        <p:nvPicPr>
          <p:cNvPr id="13" name="Picture 2" descr="D:\Фото НГ 2015\20151224_122034.jpg">
            <a:extLst>
              <a:ext uri="{FF2B5EF4-FFF2-40B4-BE49-F238E27FC236}">
                <a16:creationId xmlns:a16="http://schemas.microsoft.com/office/drawing/2014/main" id="{DB4CFD9C-2312-4242-AABD-131E125FA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56094" y="1040221"/>
            <a:ext cx="3863788" cy="2897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066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A7064C-1AB6-46F3-8643-1AD438743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730" y="722656"/>
            <a:ext cx="8761413" cy="706964"/>
          </a:xfrm>
        </p:spPr>
        <p:txBody>
          <a:bodyPr/>
          <a:lstStyle/>
          <a:p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ПРОЕКТН</a:t>
            </a:r>
            <a:r>
              <a:rPr lang="kk-K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АЯ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ДЕЯТЕЛЬНОСТЬ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2C704B-2E01-403E-A77A-48BBFE537B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4" t="18300" r="13399" b="43267"/>
          <a:stretch/>
        </p:blipFill>
        <p:spPr>
          <a:xfrm>
            <a:off x="893666" y="1537006"/>
            <a:ext cx="4461252" cy="28328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92F07E-7724-4390-9FB9-FA7176397F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123" b="12125"/>
          <a:stretch/>
        </p:blipFill>
        <p:spPr>
          <a:xfrm>
            <a:off x="1863540" y="4007224"/>
            <a:ext cx="3963538" cy="25518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DE8FC5-74E6-4361-9B54-78CD195E1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895" y="641974"/>
            <a:ext cx="3556747" cy="39262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5DDCCD-7AAA-4B58-82F5-EC072020EA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418" y="3292387"/>
            <a:ext cx="4549588" cy="31071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963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2EE09C-ED02-47F2-9D79-B9C69B73EA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107" r="3251"/>
          <a:stretch/>
        </p:blipFill>
        <p:spPr>
          <a:xfrm rot="676923">
            <a:off x="6190064" y="2642875"/>
            <a:ext cx="5542581" cy="35342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353B846-4B3C-42E6-94A0-78FB930FE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9572" y="2639506"/>
            <a:ext cx="4847026" cy="35410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D75639D-701F-4D54-90E5-1E46F2F4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810578"/>
            <a:ext cx="8761413" cy="708025"/>
          </a:xfrm>
        </p:spPr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VII</a:t>
            </a:r>
            <a:br>
              <a:rPr lang="kk-K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МЕРОПРИЯТИЯ ПОЗНАВАТЕЛЬНОГО, РАЗВИВАЮЩЕГО, ПРОФИЛАКТИЧЕСКОГО ХАРАКТЕРА 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74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27A61D-FEF1-4027-9400-6D7004D52B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4" t="24443" r="6863" b="12158"/>
          <a:stretch/>
        </p:blipFill>
        <p:spPr>
          <a:xfrm>
            <a:off x="779930" y="977152"/>
            <a:ext cx="5664068" cy="30659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824B91-CD22-4EF4-ABBA-FCB0022083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29543" r="152" b="28105"/>
          <a:stretch/>
        </p:blipFill>
        <p:spPr>
          <a:xfrm rot="615742">
            <a:off x="6419850" y="1210236"/>
            <a:ext cx="5135656" cy="290456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3155B4-7BB0-4061-ADA5-022B7453C4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379" r="-98" b="11315"/>
          <a:stretch/>
        </p:blipFill>
        <p:spPr>
          <a:xfrm>
            <a:off x="2220146" y="3804999"/>
            <a:ext cx="7324166" cy="29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2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A6AEAA-4FEF-4F47-8DDC-BC356F46FF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06" b="25185"/>
          <a:stretch/>
        </p:blipFill>
        <p:spPr>
          <a:xfrm>
            <a:off x="1315721" y="175955"/>
            <a:ext cx="5059680" cy="3657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3D42B5-C2C5-4843-ADBB-2CC6577F61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60" t="20295" b="5334"/>
          <a:stretch/>
        </p:blipFill>
        <p:spPr>
          <a:xfrm>
            <a:off x="6228080" y="3723640"/>
            <a:ext cx="5059680" cy="2809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84FA1AD-BC12-438E-9E49-F2C4F40E4F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880" y="136800"/>
            <a:ext cx="4927600" cy="3696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B213A7-F750-45CD-B443-91DF0B2F3A2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22687" r="1713"/>
          <a:stretch/>
        </p:blipFill>
        <p:spPr>
          <a:xfrm>
            <a:off x="311786" y="3510280"/>
            <a:ext cx="5652135" cy="2891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686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328585-B812-432A-86AC-20015595A2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34667" r="-19" b="4889"/>
          <a:stretch/>
        </p:blipFill>
        <p:spPr>
          <a:xfrm>
            <a:off x="7886719" y="869851"/>
            <a:ext cx="4113788" cy="28268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A6A402-86DB-4D50-A49F-68AAF270EF80}"/>
              </a:ext>
            </a:extLst>
          </p:cNvPr>
          <p:cNvSpPr txBox="1"/>
          <p:nvPr/>
        </p:nvSpPr>
        <p:spPr>
          <a:xfrm>
            <a:off x="313840" y="731376"/>
            <a:ext cx="657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ЗА 2023 ГОД БЫЛИ ПОСЯЩЕНЫ 4 САКРАЛЬНЫХ МЕСТ, ОБХВАТ ДЕТЕЙ ОКОЛА -100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A0E7BF-B15B-49F3-AE9C-FB83BCF0F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60" y="2092960"/>
            <a:ext cx="4701840" cy="3515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0753FF5-EB9C-4047-A3E6-F08AB5AD8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040" y="2283296"/>
            <a:ext cx="2924532" cy="3911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5D8730-49F9-4EFA-9C3D-E7F2AB9618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290" t="27704" r="8300" b="31076"/>
          <a:stretch/>
        </p:blipFill>
        <p:spPr>
          <a:xfrm>
            <a:off x="8215429" y="3696741"/>
            <a:ext cx="3456367" cy="2826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6689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12">
            <a:extLst>
              <a:ext uri="{FF2B5EF4-FFF2-40B4-BE49-F238E27FC236}">
                <a16:creationId xmlns:a16="http://schemas.microsoft.com/office/drawing/2014/main" id="{D4450298-6118-4077-BE68-F06FE9599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6" r="9267" b="27502"/>
          <a:stretch>
            <a:fillRect/>
          </a:stretch>
        </p:blipFill>
        <p:spPr bwMode="auto">
          <a:xfrm>
            <a:off x="553337" y="2215640"/>
            <a:ext cx="5390261" cy="32670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308EB61-6C75-4A8A-8624-BD51E7F09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940" y="743588"/>
            <a:ext cx="8761413" cy="708025"/>
          </a:xfrm>
        </p:spPr>
        <p:txBody>
          <a:bodyPr/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ВЗАИМОДЕЙСТВИЯ С РОДИТЕЛЯМИ 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7">
            <a:extLst>
              <a:ext uri="{FF2B5EF4-FFF2-40B4-BE49-F238E27FC236}">
                <a16:creationId xmlns:a16="http://schemas.microsoft.com/office/drawing/2014/main" id="{6C6C5AFD-D7E3-4E99-8D35-000A8B684F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20" t="19876" r="3051" b="33895"/>
          <a:stretch/>
        </p:blipFill>
        <p:spPr bwMode="auto">
          <a:xfrm rot="543738">
            <a:off x="5598157" y="3572837"/>
            <a:ext cx="6159158" cy="28176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BD8458-6313-44C5-8F69-9E31E8DBE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6351" y="1451613"/>
            <a:ext cx="3214449" cy="233913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7771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D4E7408-26BE-455D-BEAE-A322540523A2}"/>
              </a:ext>
            </a:extLst>
          </p:cNvPr>
          <p:cNvSpPr txBox="1">
            <a:spLocks/>
          </p:cNvSpPr>
          <p:nvPr/>
        </p:nvSpPr>
        <p:spPr bwMode="gray">
          <a:xfrm>
            <a:off x="1280160" y="769938"/>
            <a:ext cx="8761413" cy="708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IX</a:t>
            </a:r>
            <a:r>
              <a:rPr lang="kk-KZ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МАСТЕРСТВА ПЕДАГОГОВ</a:t>
            </a:r>
            <a:endParaRPr lang="ru-RU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543208D-90B6-4C5B-8713-1384DE11D8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9222" t="3185" r="15893" b="10148"/>
          <a:stretch/>
        </p:blipFill>
        <p:spPr>
          <a:xfrm rot="16200000">
            <a:off x="6412387" y="185050"/>
            <a:ext cx="2972921" cy="61167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ADC2BD-234A-424B-A8F4-E84C7A3BDC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39000" t="27407" r="29334" b="22371"/>
          <a:stretch/>
        </p:blipFill>
        <p:spPr>
          <a:xfrm>
            <a:off x="435908" y="2065710"/>
            <a:ext cx="2794001" cy="33233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088A1F-5762-4DCA-8BA2-259F1F82AA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46930">
            <a:off x="8024057" y="3722064"/>
            <a:ext cx="3198067" cy="2862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1ADF81-DFF0-471B-8FAA-CD18406D6A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584"/>
          <a:stretch/>
        </p:blipFill>
        <p:spPr>
          <a:xfrm>
            <a:off x="2966720" y="3348586"/>
            <a:ext cx="3207271" cy="316895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856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C6AE27D-6EF5-4BCD-BCF5-65715DD9D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32734" y="685800"/>
            <a:ext cx="4893998" cy="28503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D7A711F-1750-4B3A-828D-97A7AAD36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423" y="778669"/>
            <a:ext cx="4153217" cy="22491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4A89BC-3042-4AD2-94FB-162032AEEC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695" y="2577963"/>
            <a:ext cx="3228256" cy="31864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8A6EB7C-E4B9-4F22-852F-8AF79CAE90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402" y="3225800"/>
            <a:ext cx="3309064" cy="3309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270FF65-C1ED-475E-9515-C2D157C34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2164" y="4027375"/>
            <a:ext cx="4380045" cy="24049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3896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B312C1-C2E1-45E3-A2DE-673FCE895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11" y="572770"/>
            <a:ext cx="5896610" cy="3112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505A80-9718-4F45-B370-2A3DAED99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067" y="582324"/>
            <a:ext cx="4540250" cy="31031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92147B-EFB4-472C-BD53-8A7CF6A663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247" y="3429000"/>
            <a:ext cx="6848793" cy="3132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ED0198-5FC7-416E-9348-C24D3BCCB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457" y="3524525"/>
            <a:ext cx="3519504" cy="30820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8562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4BF997-54A0-4CE8-9985-2A64B1800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287" y="2319532"/>
            <a:ext cx="7956221" cy="44630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6C4D93-EE60-4B14-BB04-28A2B87A4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947" y="3353474"/>
            <a:ext cx="3716570" cy="23403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AFF62B-130C-4439-BB6D-33308D4E0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12" y="996885"/>
            <a:ext cx="9849695" cy="706964"/>
          </a:xfrm>
        </p:spPr>
        <p:txBody>
          <a:bodyPr/>
          <a:lstStyle/>
          <a:p>
            <a:pPr algn="ctr"/>
            <a:r>
              <a:rPr lang="kk-KZ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СПАСИБО ЗА ВНИМАНИЕ!!! </a:t>
            </a:r>
            <a:endParaRPr lang="ru-RU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302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{2E19A2B1-A88B-4F5A-A6EF-CBFD926903E9}tf02900722</Template>
  <TotalTime>1215</TotalTime>
  <Words>952</Words>
  <Application>Microsoft Office PowerPoint</Application>
  <PresentationFormat>Широкоэкранный</PresentationFormat>
  <Paragraphs>180</Paragraphs>
  <Slides>31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Century Gothic</vt:lpstr>
      <vt:lpstr>Symbol</vt:lpstr>
      <vt:lpstr>Times New Roman</vt:lpstr>
      <vt:lpstr>Wingdings 3</vt:lpstr>
      <vt:lpstr>Совет директоров</vt:lpstr>
      <vt:lpstr>Тема доклада:  СОХРАННОСТЬ КОНТИНГЕНТА   ОДНА ИЗ ПОКАЗАТЕЛЕЙ КАЧЕСТВА   ОБРАЗОВАНИЯ     </vt:lpstr>
      <vt:lpstr>СРАВНИТЕЛЬНАЯ ДИАГРАММА  КОЛИЧЕСТВА ДЕТЕЙ ЗА  ПОСЛЕДНИЕ ТРИ УЧЕБНЫХ ГОДА ДОКАЗЫВАЕТ СОХРАННОСТЬ И УВЕЛИЧЕНИЕ  КОНТИНГЕНТА</vt:lpstr>
      <vt:lpstr>УЧЕБНО - КРУЖКОВАЯ РАБОТА</vt:lpstr>
      <vt:lpstr>СВЕДЕНИЯ О КАДРАХ</vt:lpstr>
      <vt:lpstr>ОСНОВНЫЕ СВЕДЕНИЯ ОБ ОБРАЗОВАТЕЛЬНОМ ПРОЦЕССЕ </vt:lpstr>
      <vt:lpstr>ОБРАЗОВАТЕЛЬНЫЕ ПРОГРАММЫ РЕАЛИЗУЮТСЯ    ПО 8 НАПРАВЛЕНИЯМ: </vt:lpstr>
      <vt:lpstr>АДМИНИСТРАЦИЕЙ ЦДЮТ РАЗРАБОТАН ПЛАН ПО СОХРАНЕНИЮ КОНТИНГЕНТА ОБУЧАЮЩИХСЯ, ОБСУЖДЕН С ПЕДАГОГИЧЕСКИМ КОЛЛЕКТИВОМ </vt:lpstr>
      <vt:lpstr>Презентация PowerPoint</vt:lpstr>
      <vt:lpstr>II  ИСПОЛЬЗОВАНИИ  ПЕДАГОГИЧЕСКОЙ  ТЕХНОЛОГИИ </vt:lpstr>
      <vt:lpstr>Презентация PowerPoint</vt:lpstr>
      <vt:lpstr>Презентация PowerPoint</vt:lpstr>
      <vt:lpstr>Презентация PowerPoint</vt:lpstr>
      <vt:lpstr>III УКРЕПЛЕНИЕ МАТЕРИАЛЬНО-ТЕХНИЧЕСКОЙ БАЗЫ</vt:lpstr>
      <vt:lpstr>IV  СОСТАВЛЕНИЕ РАСПИСАНИЕ</vt:lpstr>
      <vt:lpstr>V  ИНТЕРЕС ДЕТЕЙ ПОДДЕРЖИВАЕТСЯ ПООЩРЕНИЕМ</vt:lpstr>
      <vt:lpstr>Презентация PowerPoint</vt:lpstr>
      <vt:lpstr>Презентация PowerPoint</vt:lpstr>
      <vt:lpstr>Презентация PowerPoint</vt:lpstr>
      <vt:lpstr>VI  УЧАСТИЕ В МЕРОПРИЯТИЯ РАЗНОГО УРОВНЯ  </vt:lpstr>
      <vt:lpstr>Презентация PowerPoint</vt:lpstr>
      <vt:lpstr>Презентация PowerPoint</vt:lpstr>
      <vt:lpstr>ПРОЕКТНАЯ ДЕЯТЕЛЬНОСТЬ</vt:lpstr>
      <vt:lpstr>VII  МЕРОПРИЯТИЯ ПОЗНАВАТЕЛЬНОГО, РАЗВИВАЮЩЕГО, ПРОФИЛАКТИЧЕСКОГО ХАРАКТЕРА </vt:lpstr>
      <vt:lpstr>Презентация PowerPoint</vt:lpstr>
      <vt:lpstr>Презентация PowerPoint</vt:lpstr>
      <vt:lpstr>Презентация PowerPoint</vt:lpstr>
      <vt:lpstr>VIII  ВЗАИМОДЕЙСТВИЯ С РОДИТЕЛЯМИ </vt:lpstr>
      <vt:lpstr>Презентация PowerPoint</vt:lpstr>
      <vt:lpstr>Презентация PowerPoint</vt:lpstr>
      <vt:lpstr>Презентация PowerPoint</vt:lpstr>
      <vt:lpstr>СПАСИБО ЗА ВНИМАНИЕ!!!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Воспитательная работа педагога как   средство сохранности контингента   учащихся в детском объединении   </dc:title>
  <dc:creator>User</dc:creator>
  <cp:lastModifiedBy>User</cp:lastModifiedBy>
  <cp:revision>82</cp:revision>
  <dcterms:created xsi:type="dcterms:W3CDTF">2023-11-10T08:39:29Z</dcterms:created>
  <dcterms:modified xsi:type="dcterms:W3CDTF">2023-11-20T16:36:56Z</dcterms:modified>
</cp:coreProperties>
</file>